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1836000" cx="32004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Poppins"/>
      <p:regular r:id="rId12"/>
      <p:bold r:id="rId13"/>
      <p:italic r:id="rId14"/>
      <p:boldItalic r:id="rId15"/>
    </p:embeddedFont>
    <p:embeddedFont>
      <p:font typeface="Dancing Script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Poppins-bold.fntdata"/><Relationship Id="rId12" Type="http://schemas.openxmlformats.org/officeDocument/2006/relationships/font" Target="fonts/Poppi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bold.fntdata"/><Relationship Id="rId15" Type="http://schemas.openxmlformats.org/officeDocument/2006/relationships/font" Target="fonts/Poppins-boldItalic.fntdata"/><Relationship Id="rId14" Type="http://schemas.openxmlformats.org/officeDocument/2006/relationships/font" Target="fonts/Poppins-italic.fntdata"/><Relationship Id="rId17" Type="http://schemas.openxmlformats.org/officeDocument/2006/relationships/font" Target="fonts/DancingScript-bold.fntdata"/><Relationship Id="rId16" Type="http://schemas.openxmlformats.org/officeDocument/2006/relationships/font" Target="fonts/DancingScrip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f5322e7868_0_3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f5322e786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5322e7868_0_25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5322e786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10.pn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82A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183200" y="1554028"/>
            <a:ext cx="834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Spa Specialist</a:t>
            </a:r>
            <a:endParaRPr sz="9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65025" y="1276824"/>
            <a:ext cx="1670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Katelin Adams</a:t>
            </a:r>
            <a:endParaRPr sz="1800">
              <a:solidFill>
                <a:schemeClr val="lt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200" y="180528"/>
            <a:ext cx="972000" cy="991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4625" y="284690"/>
            <a:ext cx="551825" cy="7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82A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1683869" y="412047"/>
            <a:ext cx="83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Spa Specialist</a:t>
            </a:r>
            <a:endParaRPr sz="1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690913" y="101883"/>
            <a:ext cx="1670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Katelin Adams</a:t>
            </a:r>
            <a:endParaRPr sz="2000">
              <a:solidFill>
                <a:schemeClr val="lt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33875" l="15262" r="2810" t="0"/>
          <a:stretch/>
        </p:blipFill>
        <p:spPr>
          <a:xfrm>
            <a:off x="0" y="0"/>
            <a:ext cx="1516200" cy="1836000"/>
          </a:xfrm>
          <a:prstGeom prst="flowChartDelay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683875" y="720532"/>
            <a:ext cx="144000" cy="144000"/>
          </a:xfrm>
          <a:prstGeom prst="ellipse">
            <a:avLst/>
          </a:prstGeom>
          <a:solidFill>
            <a:srgbClr val="6181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1683875" y="912050"/>
            <a:ext cx="144000" cy="144000"/>
          </a:xfrm>
          <a:prstGeom prst="ellipse">
            <a:avLst/>
          </a:prstGeom>
          <a:solidFill>
            <a:srgbClr val="6181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1683875" y="1103925"/>
            <a:ext cx="144000" cy="144000"/>
          </a:xfrm>
          <a:prstGeom prst="ellipse">
            <a:avLst/>
          </a:prstGeom>
          <a:solidFill>
            <a:srgbClr val="61819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9875" y="756175"/>
            <a:ext cx="72000" cy="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9875" y="956300"/>
            <a:ext cx="72000" cy="5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16275" y="1139925"/>
            <a:ext cx="79200" cy="7542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1897593" y="731032"/>
            <a:ext cx="980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(123) 456-7890</a:t>
            </a:r>
            <a:endParaRPr sz="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1897593" y="922557"/>
            <a:ext cx="980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Mail@domain.ltd</a:t>
            </a:r>
            <a:endParaRPr sz="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1897593" y="1116145"/>
            <a:ext cx="980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Domain.ltd</a:t>
            </a:r>
            <a:endParaRPr sz="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683879" y="1385734"/>
            <a:ext cx="1336500" cy="2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216 Cooper Fields</a:t>
            </a:r>
            <a:endParaRPr sz="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Lake Norbertoport 73878</a:t>
            </a:r>
            <a:endParaRPr sz="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77" name="Google Shape;77;p14"/>
          <p:cNvPicPr preferRelativeResize="0"/>
          <p:nvPr/>
        </p:nvPicPr>
        <p:blipFill rotWithShape="1">
          <a:blip r:embed="rId7">
            <a:alphaModFix/>
          </a:blip>
          <a:srcRect b="0" l="0" r="0" t="842"/>
          <a:stretch/>
        </p:blipFill>
        <p:spPr>
          <a:xfrm>
            <a:off x="649575" y="0"/>
            <a:ext cx="863050" cy="84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 rotWithShape="1">
          <a:blip r:embed="rId8">
            <a:alphaModFix/>
          </a:blip>
          <a:srcRect b="3446" l="0" r="0" t="0"/>
          <a:stretch/>
        </p:blipFill>
        <p:spPr>
          <a:xfrm>
            <a:off x="561969" y="1195525"/>
            <a:ext cx="921550" cy="64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/>
          <p:nvPr/>
        </p:nvSpPr>
        <p:spPr>
          <a:xfrm>
            <a:off x="942975" y="0"/>
            <a:ext cx="1314600" cy="1290600"/>
          </a:xfrm>
          <a:prstGeom prst="rect">
            <a:avLst/>
          </a:prstGeom>
          <a:solidFill>
            <a:srgbClr val="82A5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0" y="0"/>
            <a:ext cx="1065600" cy="1290600"/>
          </a:xfrm>
          <a:prstGeom prst="rect">
            <a:avLst/>
          </a:prstGeom>
          <a:solidFill>
            <a:srgbClr val="6D91A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2133000" y="0"/>
            <a:ext cx="1065600" cy="1290600"/>
          </a:xfrm>
          <a:prstGeom prst="rect">
            <a:avLst/>
          </a:prstGeom>
          <a:solidFill>
            <a:srgbClr val="6D91A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9300" y="336400"/>
            <a:ext cx="793000" cy="61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800" y="278710"/>
            <a:ext cx="720000" cy="73318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596550" y="1357325"/>
            <a:ext cx="200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61819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Bonus logos</a:t>
            </a:r>
            <a:endParaRPr sz="2400">
              <a:solidFill>
                <a:srgbClr val="61819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grpSp>
        <p:nvGrpSpPr>
          <p:cNvPr id="89" name="Google Shape;89;p15"/>
          <p:cNvGrpSpPr/>
          <p:nvPr/>
        </p:nvGrpSpPr>
        <p:grpSpPr>
          <a:xfrm>
            <a:off x="161100" y="1562100"/>
            <a:ext cx="2878200" cy="0"/>
            <a:chOff x="147600" y="1562100"/>
            <a:chExt cx="2878200" cy="0"/>
          </a:xfrm>
        </p:grpSpPr>
        <p:cxnSp>
          <p:nvCxnSpPr>
            <p:cNvPr id="90" name="Google Shape;90;p15"/>
            <p:cNvCxnSpPr/>
            <p:nvPr/>
          </p:nvCxnSpPr>
          <p:spPr>
            <a:xfrm rot="10800000">
              <a:off x="147600" y="1562100"/>
              <a:ext cx="652500" cy="0"/>
            </a:xfrm>
            <a:prstGeom prst="straightConnector1">
              <a:avLst/>
            </a:prstGeom>
            <a:noFill/>
            <a:ln cap="flat" cmpd="sng" w="9525">
              <a:solidFill>
                <a:srgbClr val="61819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5"/>
            <p:cNvCxnSpPr/>
            <p:nvPr/>
          </p:nvCxnSpPr>
          <p:spPr>
            <a:xfrm rot="10800000">
              <a:off x="2373300" y="1562100"/>
              <a:ext cx="652500" cy="0"/>
            </a:xfrm>
            <a:prstGeom prst="straightConnector1">
              <a:avLst/>
            </a:prstGeom>
            <a:noFill/>
            <a:ln cap="flat" cmpd="sng" w="9525">
              <a:solidFill>
                <a:srgbClr val="61819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2" name="Google Shape;92;p15"/>
          <p:cNvGrpSpPr/>
          <p:nvPr/>
        </p:nvGrpSpPr>
        <p:grpSpPr>
          <a:xfrm>
            <a:off x="1240295" y="278616"/>
            <a:ext cx="719960" cy="733368"/>
            <a:chOff x="2179800" y="323403"/>
            <a:chExt cx="972000" cy="991440"/>
          </a:xfrm>
        </p:grpSpPr>
        <p:pic>
          <p:nvPicPr>
            <p:cNvPr id="93" name="Google Shape;93;p1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179800" y="323403"/>
              <a:ext cx="972000" cy="9914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370225" y="427565"/>
              <a:ext cx="551825" cy="762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