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992511b55_0_8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0992511b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38719" l="15505" r="6106" t="31299"/>
          <a:stretch/>
        </p:blipFill>
        <p:spPr>
          <a:xfrm>
            <a:off x="0" y="0"/>
            <a:ext cx="3200400" cy="183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506700" y="677883"/>
            <a:ext cx="2187000" cy="480234"/>
            <a:chOff x="512227" y="657259"/>
            <a:chExt cx="2187000" cy="480234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512227" y="657259"/>
              <a:ext cx="21870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1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EDNA LEANNON</a:t>
              </a:r>
              <a:endParaRPr b="1" sz="2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512227" y="968292"/>
              <a:ext cx="2187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Hair Stylist</a:t>
              </a:r>
              <a:endParaRPr sz="1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11020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236444" y="125592"/>
            <a:ext cx="1570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EDNA LEANNON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36444" y="343171"/>
            <a:ext cx="1570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Hair Stylist</a:t>
            </a:r>
            <a:endParaRPr sz="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36444" y="911340"/>
            <a:ext cx="1570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+1 012-345-6789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36444" y="1231204"/>
            <a:ext cx="157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example@mail.com</a:t>
            </a:r>
            <a:endParaRPr sz="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example.com</a:t>
            </a:r>
            <a:endParaRPr sz="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36444" y="1588049"/>
            <a:ext cx="1944900" cy="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5703 Rippin Crescent Apt. 185, New Tremaine</a:t>
            </a:r>
            <a:endParaRPr sz="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