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5715000" cx="3886200"/>
  <p:notesSz cx="6858000" cy="9144000"/>
  <p:embeddedFontLst>
    <p:embeddedFont>
      <p:font typeface="Montserrat SemiBold"/>
      <p:regular r:id="rId6"/>
      <p:bold r:id="rId7"/>
      <p:italic r:id="rId8"/>
      <p:boldItalic r:id="rId9"/>
    </p:embeddedFont>
    <p:embeddedFont>
      <p:font typeface="Montserrat Black"/>
      <p:bold r:id="rId10"/>
      <p:boldItalic r:id="rId11"/>
    </p:embeddedFont>
    <p:embeddedFont>
      <p:font typeface="Open Sans SemiBold"/>
      <p:regular r:id="rId12"/>
      <p:bold r:id="rId13"/>
      <p:italic r:id="rId14"/>
      <p:boldItalic r:id="rId15"/>
    </p:embeddedFont>
    <p:embeddedFont>
      <p:font typeface="Open Sans ExtraBold"/>
      <p:bold r:id="rId16"/>
      <p:boldItalic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font" Target="fonts/MontserratBlack-boldItalic.fntdata"/><Relationship Id="rId10" Type="http://schemas.openxmlformats.org/officeDocument/2006/relationships/font" Target="fonts/MontserratBlack-bold.fntdata"/><Relationship Id="rId21" Type="http://schemas.openxmlformats.org/officeDocument/2006/relationships/font" Target="fonts/OpenSans-boldItalic.fntdata"/><Relationship Id="rId13" Type="http://schemas.openxmlformats.org/officeDocument/2006/relationships/font" Target="fonts/OpenSansSemiBold-bold.fntdata"/><Relationship Id="rId12" Type="http://schemas.openxmlformats.org/officeDocument/2006/relationships/font" Target="fonts/OpenSansSemiBold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SemiBold-boldItalic.fntdata"/><Relationship Id="rId15" Type="http://schemas.openxmlformats.org/officeDocument/2006/relationships/font" Target="fonts/OpenSansSemiBold-boldItalic.fntdata"/><Relationship Id="rId14" Type="http://schemas.openxmlformats.org/officeDocument/2006/relationships/font" Target="fonts/OpenSansSemiBold-italic.fntdata"/><Relationship Id="rId17" Type="http://schemas.openxmlformats.org/officeDocument/2006/relationships/font" Target="fonts/OpenSansExtraBold-boldItalic.fntdata"/><Relationship Id="rId16" Type="http://schemas.openxmlformats.org/officeDocument/2006/relationships/font" Target="fonts/OpenSansExtraBold-bold.fntdata"/><Relationship Id="rId5" Type="http://schemas.openxmlformats.org/officeDocument/2006/relationships/slide" Target="slides/slide1.xml"/><Relationship Id="rId19" Type="http://schemas.openxmlformats.org/officeDocument/2006/relationships/font" Target="fonts/OpenSans-bold.fntdata"/><Relationship Id="rId6" Type="http://schemas.openxmlformats.org/officeDocument/2006/relationships/font" Target="fonts/MontserratSemiBold-regular.fntdata"/><Relationship Id="rId18" Type="http://schemas.openxmlformats.org/officeDocument/2006/relationships/font" Target="fonts/OpenSans-regular.fntdata"/><Relationship Id="rId7" Type="http://schemas.openxmlformats.org/officeDocument/2006/relationships/font" Target="fonts/MontserratSemiBold-bold.fntdata"/><Relationship Id="rId8" Type="http://schemas.openxmlformats.org/officeDocument/2006/relationships/font" Target="fonts/Montserrat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63463" y="685800"/>
            <a:ext cx="233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459a65800_1_31:notes"/>
          <p:cNvSpPr/>
          <p:nvPr>
            <p:ph idx="2" type="sldImg"/>
          </p:nvPr>
        </p:nvSpPr>
        <p:spPr>
          <a:xfrm>
            <a:off x="2263463" y="685800"/>
            <a:ext cx="233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459a65800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32476" y="827306"/>
            <a:ext cx="36213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32472" y="3149028"/>
            <a:ext cx="36213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32472" y="1229028"/>
            <a:ext cx="36213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32472" y="3502472"/>
            <a:ext cx="36213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32472" y="2389833"/>
            <a:ext cx="36213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32472" y="494472"/>
            <a:ext cx="36213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32472" y="1280528"/>
            <a:ext cx="36213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32472" y="494472"/>
            <a:ext cx="36213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32473" y="1280528"/>
            <a:ext cx="17001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2053770" y="1280528"/>
            <a:ext cx="17001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32472" y="494472"/>
            <a:ext cx="36213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32473" y="617333"/>
            <a:ext cx="11934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32473" y="1544000"/>
            <a:ext cx="11934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208356" y="500167"/>
            <a:ext cx="27063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943100" y="-139"/>
            <a:ext cx="19431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112838" y="1370194"/>
            <a:ext cx="17193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112838" y="3114528"/>
            <a:ext cx="17193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2099288" y="804528"/>
            <a:ext cx="16308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32473" y="4700639"/>
            <a:ext cx="25494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32472" y="494472"/>
            <a:ext cx="36213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32472" y="1280528"/>
            <a:ext cx="36213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600795" y="5181352"/>
            <a:ext cx="2331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0" y="0"/>
            <a:ext cx="3886200" cy="5715000"/>
            <a:chOff x="0" y="0"/>
            <a:chExt cx="3886200" cy="5715000"/>
          </a:xfrm>
        </p:grpSpPr>
        <p:pic>
          <p:nvPicPr>
            <p:cNvPr id="55" name="Google Shape;55;p13" title="sand.png"/>
            <p:cNvPicPr preferRelativeResize="0"/>
            <p:nvPr/>
          </p:nvPicPr>
          <p:blipFill rotWithShape="1">
            <a:blip r:embed="rId3">
              <a:alphaModFix/>
            </a:blip>
            <a:srcRect b="348" l="348" r="348" t="348"/>
            <a:stretch/>
          </p:blipFill>
          <p:spPr>
            <a:xfrm>
              <a:off x="0" y="0"/>
              <a:ext cx="3886200" cy="571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3" title="frame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3886200" cy="5715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" name="Google Shape;57;p13"/>
          <p:cNvSpPr txBox="1"/>
          <p:nvPr/>
        </p:nvSpPr>
        <p:spPr>
          <a:xfrm>
            <a:off x="231075" y="2214417"/>
            <a:ext cx="34041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BAHAMAS 2028</a:t>
            </a:r>
            <a:endParaRPr sz="1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8" name="Google Shape;58;p13"/>
          <p:cNvGrpSpPr/>
          <p:nvPr/>
        </p:nvGrpSpPr>
        <p:grpSpPr>
          <a:xfrm>
            <a:off x="392038" y="366350"/>
            <a:ext cx="3102125" cy="0"/>
            <a:chOff x="389750" y="366350"/>
            <a:chExt cx="3102125" cy="0"/>
          </a:xfrm>
        </p:grpSpPr>
        <p:cxnSp>
          <p:nvCxnSpPr>
            <p:cNvPr id="59" name="Google Shape;59;p13"/>
            <p:cNvCxnSpPr/>
            <p:nvPr/>
          </p:nvCxnSpPr>
          <p:spPr>
            <a:xfrm>
              <a:off x="389750" y="366350"/>
              <a:ext cx="13260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" name="Google Shape;60;p13"/>
            <p:cNvCxnSpPr/>
            <p:nvPr/>
          </p:nvCxnSpPr>
          <p:spPr>
            <a:xfrm>
              <a:off x="2165875" y="366350"/>
              <a:ext cx="13260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1" name="Google Shape;61;p13"/>
          <p:cNvSpPr txBox="1"/>
          <p:nvPr/>
        </p:nvSpPr>
        <p:spPr>
          <a:xfrm>
            <a:off x="231075" y="326208"/>
            <a:ext cx="3404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BEACH</a:t>
            </a:r>
            <a:endParaRPr sz="6600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31075" y="1075806"/>
            <a:ext cx="34041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rgbClr val="FECD2D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VOLLEY</a:t>
            </a:r>
            <a:endParaRPr sz="5800">
              <a:solidFill>
                <a:srgbClr val="FECD2D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231075" y="1769017"/>
            <a:ext cx="340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4672B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TOURNAMENT</a:t>
            </a:r>
            <a:endParaRPr sz="3300">
              <a:solidFill>
                <a:srgbClr val="4672B8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4" name="Google Shape;64;p13"/>
          <p:cNvGrpSpPr/>
          <p:nvPr/>
        </p:nvGrpSpPr>
        <p:grpSpPr>
          <a:xfrm>
            <a:off x="392038" y="2314475"/>
            <a:ext cx="3102138" cy="0"/>
            <a:chOff x="389750" y="366350"/>
            <a:chExt cx="3102138" cy="0"/>
          </a:xfrm>
        </p:grpSpPr>
        <p:cxnSp>
          <p:nvCxnSpPr>
            <p:cNvPr id="65" name="Google Shape;65;p13"/>
            <p:cNvCxnSpPr/>
            <p:nvPr/>
          </p:nvCxnSpPr>
          <p:spPr>
            <a:xfrm>
              <a:off x="389750" y="366350"/>
              <a:ext cx="8145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" name="Google Shape;66;p13"/>
            <p:cNvCxnSpPr/>
            <p:nvPr/>
          </p:nvCxnSpPr>
          <p:spPr>
            <a:xfrm>
              <a:off x="2678288" y="366350"/>
              <a:ext cx="813600" cy="0"/>
            </a:xfrm>
            <a:prstGeom prst="straightConnector1">
              <a:avLst/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id="67" name="Google Shape;67;p13" title="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051" y="4233350"/>
            <a:ext cx="357225" cy="53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 title="volleyball 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29500" y="232675"/>
            <a:ext cx="227200" cy="22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/>
        </p:nvSpPr>
        <p:spPr>
          <a:xfrm>
            <a:off x="218968" y="4931300"/>
            <a:ext cx="10521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4672B8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$1,000 GRAND PRIZE</a:t>
            </a:r>
            <a:endParaRPr sz="700">
              <a:solidFill>
                <a:srgbClr val="4672B8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672B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FOR THE WINNERS</a:t>
            </a:r>
            <a:endParaRPr sz="800">
              <a:solidFill>
                <a:srgbClr val="4672B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218968" y="5183350"/>
            <a:ext cx="1052100" cy="2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672B8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AFTER-PARTY </a:t>
            </a:r>
            <a:endParaRPr sz="800">
              <a:solidFill>
                <a:srgbClr val="4672B8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672B8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AT THE CLUB</a:t>
            </a:r>
            <a:endParaRPr sz="800">
              <a:solidFill>
                <a:srgbClr val="4672B8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grpSp>
        <p:nvGrpSpPr>
          <p:cNvPr id="71" name="Google Shape;71;p13"/>
          <p:cNvGrpSpPr/>
          <p:nvPr/>
        </p:nvGrpSpPr>
        <p:grpSpPr>
          <a:xfrm>
            <a:off x="392850" y="4937825"/>
            <a:ext cx="930900" cy="441600"/>
            <a:chOff x="392850" y="4937825"/>
            <a:chExt cx="930900" cy="441600"/>
          </a:xfrm>
        </p:grpSpPr>
        <p:cxnSp>
          <p:nvCxnSpPr>
            <p:cNvPr id="72" name="Google Shape;72;p13"/>
            <p:cNvCxnSpPr/>
            <p:nvPr/>
          </p:nvCxnSpPr>
          <p:spPr>
            <a:xfrm>
              <a:off x="1321450" y="4937825"/>
              <a:ext cx="0" cy="44160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" name="Google Shape;73;p13"/>
            <p:cNvCxnSpPr/>
            <p:nvPr/>
          </p:nvCxnSpPr>
          <p:spPr>
            <a:xfrm>
              <a:off x="392850" y="5158625"/>
              <a:ext cx="9309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4" name="Google Shape;74;p13"/>
          <p:cNvGrpSpPr/>
          <p:nvPr/>
        </p:nvGrpSpPr>
        <p:grpSpPr>
          <a:xfrm rot="10800000">
            <a:off x="2538950" y="4937825"/>
            <a:ext cx="930900" cy="441600"/>
            <a:chOff x="392850" y="4937825"/>
            <a:chExt cx="930900" cy="441600"/>
          </a:xfrm>
        </p:grpSpPr>
        <p:cxnSp>
          <p:nvCxnSpPr>
            <p:cNvPr id="75" name="Google Shape;75;p13"/>
            <p:cNvCxnSpPr/>
            <p:nvPr/>
          </p:nvCxnSpPr>
          <p:spPr>
            <a:xfrm>
              <a:off x="1321450" y="4937825"/>
              <a:ext cx="0" cy="44160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6" name="Google Shape;76;p13"/>
            <p:cNvCxnSpPr/>
            <p:nvPr/>
          </p:nvCxnSpPr>
          <p:spPr>
            <a:xfrm>
              <a:off x="392850" y="5158625"/>
              <a:ext cx="93090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77" name="Google Shape;77;p13"/>
          <p:cNvSpPr txBox="1"/>
          <p:nvPr/>
        </p:nvSpPr>
        <p:spPr>
          <a:xfrm>
            <a:off x="1324849" y="4918483"/>
            <a:ext cx="12129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SATURDAY</a:t>
            </a:r>
            <a:endParaRPr b="1" sz="1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4672B8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JULY 15</a:t>
            </a:r>
            <a:endParaRPr sz="2300">
              <a:solidFill>
                <a:srgbClr val="4672B8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2591518" y="4952150"/>
            <a:ext cx="1052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672B8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BEACH ZION</a:t>
            </a:r>
            <a:endParaRPr sz="1300">
              <a:solidFill>
                <a:srgbClr val="4672B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2591518" y="5197300"/>
            <a:ext cx="10521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00">
                <a:solidFill>
                  <a:srgbClr val="4672B8"/>
                </a:solidFill>
                <a:latin typeface="Open Sans"/>
                <a:ea typeface="Open Sans"/>
                <a:cs typeface="Open Sans"/>
                <a:sym typeface="Open Sans"/>
              </a:rPr>
              <a:t>1234 OLD BRIDGE ST.</a:t>
            </a:r>
            <a:endParaRPr b="1" sz="700">
              <a:solidFill>
                <a:srgbClr val="4672B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00">
                <a:solidFill>
                  <a:srgbClr val="4672B8"/>
                </a:solidFill>
                <a:latin typeface="Open Sans"/>
                <a:ea typeface="Open Sans"/>
                <a:cs typeface="Open Sans"/>
                <a:sym typeface="Open Sans"/>
              </a:rPr>
              <a:t>SAN FRANCISCO, CA</a:t>
            </a:r>
            <a:endParaRPr b="1" sz="700">
              <a:solidFill>
                <a:srgbClr val="4672B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