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Yellowtail"/>
      <p:regular r:id="rId7"/>
    </p:embeddedFont>
    <p:embeddedFont>
      <p:font typeface="ABeeZee"/>
      <p:regular r:id="rId8"/>
      <p: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494">
          <p15:clr>
            <a:srgbClr val="A4A3A4"/>
          </p15:clr>
        </p15:guide>
        <p15:guide id="2" pos="283">
          <p15:clr>
            <a:srgbClr val="9AA0A6"/>
          </p15:clr>
        </p15:guide>
        <p15:guide id="3" orient="horz" pos="3572">
          <p15:clr>
            <a:srgbClr val="9AA0A6"/>
          </p15:clr>
        </p15:guide>
        <p15:guide id="4" orient="horz" pos="398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94"/>
        <p:guide pos="283"/>
        <p:guide pos="3572" orient="horz"/>
        <p:guide pos="3987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BeeZe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Yellowtail-regular.fntdata"/><Relationship Id="rId8" Type="http://schemas.openxmlformats.org/officeDocument/2006/relationships/font" Target="fonts/ABeeZe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781833" y="-233225"/>
            <a:ext cx="971400" cy="971400"/>
          </a:xfrm>
          <a:prstGeom prst="ellipse">
            <a:avLst/>
          </a:prstGeom>
          <a:noFill/>
          <a:ln cap="flat" cmpd="sng" w="19050">
            <a:solidFill>
              <a:srgbClr val="55BDE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875" y="152400"/>
            <a:ext cx="6545325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" y="1"/>
            <a:ext cx="7559577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00800" y="219075"/>
            <a:ext cx="11811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9575" y="833450"/>
            <a:ext cx="1119175" cy="112337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333388" y="619125"/>
            <a:ext cx="585900" cy="585900"/>
          </a:xfrm>
          <a:prstGeom prst="ellipse">
            <a:avLst/>
          </a:prstGeom>
          <a:noFill/>
          <a:ln cap="flat" cmpd="sng" w="19050">
            <a:solidFill>
              <a:srgbClr val="55BDE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1223925" y="352425"/>
            <a:ext cx="50151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500">
                <a:solidFill>
                  <a:srgbClr val="3BAEE4"/>
                </a:solidFill>
                <a:latin typeface="Yellowtail"/>
                <a:ea typeface="Yellowtail"/>
                <a:cs typeface="Yellowtail"/>
                <a:sym typeface="Yellowtail"/>
              </a:rPr>
              <a:t>Beach Vacation</a:t>
            </a:r>
            <a:endParaRPr sz="6500">
              <a:solidFill>
                <a:srgbClr val="3BAEE4"/>
              </a:solidFill>
              <a:latin typeface="Yellowtail"/>
              <a:ea typeface="Yellowtail"/>
              <a:cs typeface="Yellowtail"/>
              <a:sym typeface="Yellowtai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947975" y="1200150"/>
            <a:ext cx="36624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700">
                <a:solidFill>
                  <a:srgbClr val="0077B2"/>
                </a:solidFill>
                <a:latin typeface="ABeeZee"/>
                <a:ea typeface="ABeeZee"/>
                <a:cs typeface="ABeeZee"/>
                <a:sym typeface="ABeeZee"/>
              </a:rPr>
              <a:t>PACKING LIST</a:t>
            </a:r>
            <a:endParaRPr sz="3700">
              <a:solidFill>
                <a:srgbClr val="0077B2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390526" y="3205175"/>
            <a:ext cx="3145706" cy="2197400"/>
            <a:chOff x="390526" y="3205175"/>
            <a:chExt cx="3145706" cy="2197400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390526" y="3205175"/>
              <a:ext cx="2076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005680"/>
                  </a:solidFill>
                  <a:latin typeface="Yellowtail"/>
                  <a:ea typeface="Yellowtail"/>
                  <a:cs typeface="Yellowtail"/>
                  <a:sym typeface="Yellowtail"/>
                </a:rPr>
                <a:t>Beach Gear:</a:t>
              </a:r>
              <a:endParaRPr sz="2600">
                <a:solidFill>
                  <a:srgbClr val="005680"/>
                </a:solidFill>
                <a:latin typeface="Yellowtail"/>
                <a:ea typeface="Yellowtail"/>
                <a:cs typeface="Yellowtail"/>
                <a:sym typeface="Yellowtail"/>
              </a:endParaRPr>
            </a:p>
          </p:txBody>
        </p:sp>
        <p:grpSp>
          <p:nvGrpSpPr>
            <p:cNvPr id="64" name="Google Shape;64;p13"/>
            <p:cNvGrpSpPr/>
            <p:nvPr/>
          </p:nvGrpSpPr>
          <p:grpSpPr>
            <a:xfrm>
              <a:off x="428640" y="3690800"/>
              <a:ext cx="3107591" cy="246300"/>
              <a:chOff x="428640" y="3690800"/>
              <a:chExt cx="3107591" cy="246300"/>
            </a:xfrm>
          </p:grpSpPr>
          <p:pic>
            <p:nvPicPr>
              <p:cNvPr id="65" name="Google Shape;65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6" name="Google Shape;66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Umbrella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428640" y="3983895"/>
              <a:ext cx="3107591" cy="246300"/>
              <a:chOff x="428640" y="3690800"/>
              <a:chExt cx="3107591" cy="246300"/>
            </a:xfrm>
          </p:grpSpPr>
          <p:pic>
            <p:nvPicPr>
              <p:cNvPr id="69" name="Google Shape;69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0" name="Google Shape;70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Beach Chair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428640" y="4276990"/>
              <a:ext cx="3107591" cy="246300"/>
              <a:chOff x="428640" y="3690800"/>
              <a:chExt cx="3107591" cy="246300"/>
            </a:xfrm>
          </p:grpSpPr>
          <p:pic>
            <p:nvPicPr>
              <p:cNvPr id="73" name="Google Shape;73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4" name="Google Shape;74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Waterproof Blanket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13"/>
            <p:cNvGrpSpPr/>
            <p:nvPr/>
          </p:nvGrpSpPr>
          <p:grpSpPr>
            <a:xfrm>
              <a:off x="428640" y="4570085"/>
              <a:ext cx="3107591" cy="246300"/>
              <a:chOff x="428640" y="3690800"/>
              <a:chExt cx="3107591" cy="246300"/>
            </a:xfrm>
          </p:grpSpPr>
          <p:pic>
            <p:nvPicPr>
              <p:cNvPr id="77" name="Google Shape;77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8" name="Google Shape;78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Beach Cart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428640" y="4863180"/>
              <a:ext cx="3107591" cy="246300"/>
              <a:chOff x="428640" y="3690800"/>
              <a:chExt cx="3107591" cy="246300"/>
            </a:xfrm>
          </p:grpSpPr>
          <p:pic>
            <p:nvPicPr>
              <p:cNvPr id="81" name="Google Shape;81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2" name="Google Shape;82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Umbrella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4" name="Google Shape;84;p13"/>
            <p:cNvGrpSpPr/>
            <p:nvPr/>
          </p:nvGrpSpPr>
          <p:grpSpPr>
            <a:xfrm>
              <a:off x="428640" y="5156275"/>
              <a:ext cx="3107591" cy="246300"/>
              <a:chOff x="428640" y="3690800"/>
              <a:chExt cx="3107591" cy="246300"/>
            </a:xfrm>
          </p:grpSpPr>
          <p:pic>
            <p:nvPicPr>
              <p:cNvPr id="85" name="Google Shape;85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6" name="Google Shape;86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Hooded Towel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87" name="Google Shape;87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88" name="Google Shape;88;p13"/>
          <p:cNvGrpSpPr/>
          <p:nvPr/>
        </p:nvGrpSpPr>
        <p:grpSpPr>
          <a:xfrm>
            <a:off x="390526" y="5691188"/>
            <a:ext cx="3145706" cy="2197400"/>
            <a:chOff x="390526" y="5691188"/>
            <a:chExt cx="3145706" cy="2197400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390526" y="5691188"/>
              <a:ext cx="2076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005680"/>
                  </a:solidFill>
                  <a:latin typeface="Yellowtail"/>
                  <a:ea typeface="Yellowtail"/>
                  <a:cs typeface="Yellowtail"/>
                  <a:sym typeface="Yellowtail"/>
                </a:rPr>
                <a:t>Fun:</a:t>
              </a:r>
              <a:endParaRPr sz="2600">
                <a:solidFill>
                  <a:srgbClr val="005680"/>
                </a:solidFill>
                <a:latin typeface="Yellowtail"/>
                <a:ea typeface="Yellowtail"/>
                <a:cs typeface="Yellowtail"/>
                <a:sym typeface="Yellowtail"/>
              </a:endParaRPr>
            </a:p>
          </p:txBody>
        </p:sp>
        <p:grpSp>
          <p:nvGrpSpPr>
            <p:cNvPr id="90" name="Google Shape;90;p13"/>
            <p:cNvGrpSpPr/>
            <p:nvPr/>
          </p:nvGrpSpPr>
          <p:grpSpPr>
            <a:xfrm>
              <a:off x="428640" y="6176813"/>
              <a:ext cx="3107591" cy="246300"/>
              <a:chOff x="428640" y="3690800"/>
              <a:chExt cx="3107591" cy="246300"/>
            </a:xfrm>
          </p:grpSpPr>
          <p:pic>
            <p:nvPicPr>
              <p:cNvPr id="91" name="Google Shape;91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" name="Google Shape;92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Water wings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4" name="Google Shape;94;p13"/>
            <p:cNvGrpSpPr/>
            <p:nvPr/>
          </p:nvGrpSpPr>
          <p:grpSpPr>
            <a:xfrm>
              <a:off x="428640" y="6469908"/>
              <a:ext cx="3107591" cy="246300"/>
              <a:chOff x="428640" y="3690800"/>
              <a:chExt cx="3107591" cy="246300"/>
            </a:xfrm>
          </p:grpSpPr>
          <p:pic>
            <p:nvPicPr>
              <p:cNvPr id="95" name="Google Shape;95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6" name="Google Shape;96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Mask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8" name="Google Shape;98;p13"/>
            <p:cNvGrpSpPr/>
            <p:nvPr/>
          </p:nvGrpSpPr>
          <p:grpSpPr>
            <a:xfrm>
              <a:off x="428640" y="6763002"/>
              <a:ext cx="3107591" cy="246300"/>
              <a:chOff x="428640" y="3690800"/>
              <a:chExt cx="3107591" cy="246300"/>
            </a:xfrm>
          </p:grpSpPr>
          <p:pic>
            <p:nvPicPr>
              <p:cNvPr id="99" name="Google Shape;99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" name="Google Shape;100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Water Toys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428640" y="7056098"/>
              <a:ext cx="3107591" cy="246300"/>
              <a:chOff x="428640" y="3690800"/>
              <a:chExt cx="3107591" cy="246300"/>
            </a:xfrm>
          </p:grpSpPr>
          <p:pic>
            <p:nvPicPr>
              <p:cNvPr id="103" name="Google Shape;103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" name="Google Shape;104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Beach toys or games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428640" y="7349193"/>
              <a:ext cx="3107591" cy="246300"/>
              <a:chOff x="428640" y="3690800"/>
              <a:chExt cx="3107591" cy="246300"/>
            </a:xfrm>
          </p:grpSpPr>
          <p:pic>
            <p:nvPicPr>
              <p:cNvPr id="107" name="Google Shape;107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8" name="Google Shape;108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Kites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428640" y="7642288"/>
              <a:ext cx="3107591" cy="246300"/>
              <a:chOff x="428640" y="3690800"/>
              <a:chExt cx="3107591" cy="246300"/>
            </a:xfrm>
          </p:grpSpPr>
          <p:pic>
            <p:nvPicPr>
              <p:cNvPr id="111" name="Google Shape;111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2" name="Google Shape;112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Bubbles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14" name="Google Shape;114;p13"/>
          <p:cNvGrpSpPr/>
          <p:nvPr/>
        </p:nvGrpSpPr>
        <p:grpSpPr>
          <a:xfrm>
            <a:off x="390526" y="8334375"/>
            <a:ext cx="3145706" cy="1904305"/>
            <a:chOff x="390526" y="5691188"/>
            <a:chExt cx="3145706" cy="1904305"/>
          </a:xfrm>
        </p:grpSpPr>
        <p:sp>
          <p:nvSpPr>
            <p:cNvPr id="115" name="Google Shape;115;p13"/>
            <p:cNvSpPr txBox="1"/>
            <p:nvPr/>
          </p:nvSpPr>
          <p:spPr>
            <a:xfrm>
              <a:off x="390526" y="5691188"/>
              <a:ext cx="2076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005680"/>
                  </a:solidFill>
                  <a:latin typeface="Yellowtail"/>
                  <a:ea typeface="Yellowtail"/>
                  <a:cs typeface="Yellowtail"/>
                  <a:sym typeface="Yellowtail"/>
                </a:rPr>
                <a:t>Toiletries:</a:t>
              </a:r>
              <a:endParaRPr sz="2600">
                <a:solidFill>
                  <a:srgbClr val="005680"/>
                </a:solidFill>
                <a:latin typeface="Yellowtail"/>
                <a:ea typeface="Yellowtail"/>
                <a:cs typeface="Yellowtail"/>
                <a:sym typeface="Yellowtail"/>
              </a:endParaRPr>
            </a:p>
          </p:txBody>
        </p:sp>
        <p:grpSp>
          <p:nvGrpSpPr>
            <p:cNvPr id="116" name="Google Shape;116;p13"/>
            <p:cNvGrpSpPr/>
            <p:nvPr/>
          </p:nvGrpSpPr>
          <p:grpSpPr>
            <a:xfrm>
              <a:off x="428640" y="6176813"/>
              <a:ext cx="3107591" cy="246300"/>
              <a:chOff x="428640" y="3690800"/>
              <a:chExt cx="3107591" cy="246300"/>
            </a:xfrm>
          </p:grpSpPr>
          <p:pic>
            <p:nvPicPr>
              <p:cNvPr id="117" name="Google Shape;117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8" name="Google Shape;118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Shampoo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19" name="Google Shape;119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0" name="Google Shape;120;p13"/>
            <p:cNvGrpSpPr/>
            <p:nvPr/>
          </p:nvGrpSpPr>
          <p:grpSpPr>
            <a:xfrm>
              <a:off x="428640" y="6469908"/>
              <a:ext cx="3107591" cy="246300"/>
              <a:chOff x="428640" y="3690800"/>
              <a:chExt cx="3107591" cy="246300"/>
            </a:xfrm>
          </p:grpSpPr>
          <p:pic>
            <p:nvPicPr>
              <p:cNvPr id="121" name="Google Shape;121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2" name="Google Shape;122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Conditioner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428640" y="6763002"/>
              <a:ext cx="3107591" cy="246300"/>
              <a:chOff x="428640" y="3690800"/>
              <a:chExt cx="3107591" cy="246300"/>
            </a:xfrm>
          </p:grpSpPr>
          <p:pic>
            <p:nvPicPr>
              <p:cNvPr id="125" name="Google Shape;125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6" name="Google Shape;126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Bug spray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27" name="Google Shape;127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8" name="Google Shape;128;p13"/>
            <p:cNvGrpSpPr/>
            <p:nvPr/>
          </p:nvGrpSpPr>
          <p:grpSpPr>
            <a:xfrm>
              <a:off x="428640" y="7056098"/>
              <a:ext cx="3107591" cy="246300"/>
              <a:chOff x="428640" y="3690800"/>
              <a:chExt cx="3107591" cy="246300"/>
            </a:xfrm>
          </p:grpSpPr>
          <p:pic>
            <p:nvPicPr>
              <p:cNvPr id="129" name="Google Shape;129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30" name="Google Shape;130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SPF Lip Balm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2" name="Google Shape;132;p13"/>
            <p:cNvGrpSpPr/>
            <p:nvPr/>
          </p:nvGrpSpPr>
          <p:grpSpPr>
            <a:xfrm>
              <a:off x="428640" y="7349193"/>
              <a:ext cx="3107591" cy="246300"/>
              <a:chOff x="428640" y="3690800"/>
              <a:chExt cx="3107591" cy="246300"/>
            </a:xfrm>
          </p:grpSpPr>
          <p:pic>
            <p:nvPicPr>
              <p:cNvPr id="133" name="Google Shape;133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34" name="Google Shape;134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Anti-Itch Cream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36" name="Google Shape;136;p13"/>
          <p:cNvGrpSpPr/>
          <p:nvPr/>
        </p:nvGrpSpPr>
        <p:grpSpPr>
          <a:xfrm>
            <a:off x="3926663" y="3186125"/>
            <a:ext cx="3145706" cy="1611210"/>
            <a:chOff x="3950476" y="3205175"/>
            <a:chExt cx="3145706" cy="1611210"/>
          </a:xfrm>
        </p:grpSpPr>
        <p:sp>
          <p:nvSpPr>
            <p:cNvPr id="137" name="Google Shape;137;p13"/>
            <p:cNvSpPr txBox="1"/>
            <p:nvPr/>
          </p:nvSpPr>
          <p:spPr>
            <a:xfrm>
              <a:off x="3950476" y="3205175"/>
              <a:ext cx="2076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005680"/>
                  </a:solidFill>
                  <a:latin typeface="Yellowtail"/>
                  <a:ea typeface="Yellowtail"/>
                  <a:cs typeface="Yellowtail"/>
                  <a:sym typeface="Yellowtail"/>
                </a:rPr>
                <a:t>Food:</a:t>
              </a:r>
              <a:endParaRPr sz="2600">
                <a:solidFill>
                  <a:srgbClr val="005680"/>
                </a:solidFill>
                <a:latin typeface="Yellowtail"/>
                <a:ea typeface="Yellowtail"/>
                <a:cs typeface="Yellowtail"/>
                <a:sym typeface="Yellowtail"/>
              </a:endParaRPr>
            </a:p>
          </p:txBody>
        </p:sp>
        <p:grpSp>
          <p:nvGrpSpPr>
            <p:cNvPr id="138" name="Google Shape;138;p13"/>
            <p:cNvGrpSpPr/>
            <p:nvPr/>
          </p:nvGrpSpPr>
          <p:grpSpPr>
            <a:xfrm>
              <a:off x="3988590" y="3690800"/>
              <a:ext cx="3107591" cy="246300"/>
              <a:chOff x="428640" y="3690800"/>
              <a:chExt cx="3107591" cy="246300"/>
            </a:xfrm>
          </p:grpSpPr>
          <p:pic>
            <p:nvPicPr>
              <p:cNvPr id="139" name="Google Shape;139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0" name="Google Shape;140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Cooler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2" name="Google Shape;142;p13"/>
            <p:cNvGrpSpPr/>
            <p:nvPr/>
          </p:nvGrpSpPr>
          <p:grpSpPr>
            <a:xfrm>
              <a:off x="3988590" y="3983895"/>
              <a:ext cx="3107591" cy="246300"/>
              <a:chOff x="428640" y="3690800"/>
              <a:chExt cx="3107591" cy="246300"/>
            </a:xfrm>
          </p:grpSpPr>
          <p:pic>
            <p:nvPicPr>
              <p:cNvPr id="143" name="Google Shape;143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4" name="Google Shape;144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Snacks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45" name="Google Shape;145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6" name="Google Shape;146;p13"/>
            <p:cNvGrpSpPr/>
            <p:nvPr/>
          </p:nvGrpSpPr>
          <p:grpSpPr>
            <a:xfrm>
              <a:off x="3988590" y="4276990"/>
              <a:ext cx="3107591" cy="246300"/>
              <a:chOff x="428640" y="3690800"/>
              <a:chExt cx="3107591" cy="246300"/>
            </a:xfrm>
          </p:grpSpPr>
          <p:pic>
            <p:nvPicPr>
              <p:cNvPr id="147" name="Google Shape;147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8" name="Google Shape;148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Water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49" name="Google Shape;149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0" name="Google Shape;150;p13"/>
            <p:cNvGrpSpPr/>
            <p:nvPr/>
          </p:nvGrpSpPr>
          <p:grpSpPr>
            <a:xfrm>
              <a:off x="3988590" y="4570085"/>
              <a:ext cx="3107591" cy="246300"/>
              <a:chOff x="428640" y="3690800"/>
              <a:chExt cx="3107591" cy="246300"/>
            </a:xfrm>
          </p:grpSpPr>
          <p:pic>
            <p:nvPicPr>
              <p:cNvPr id="151" name="Google Shape;151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2" name="Google Shape;152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Ice cream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53" name="Google Shape;153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54" name="Google Shape;154;p13"/>
          <p:cNvGrpSpPr/>
          <p:nvPr/>
        </p:nvGrpSpPr>
        <p:grpSpPr>
          <a:xfrm>
            <a:off x="3926663" y="5097605"/>
            <a:ext cx="3145706" cy="1904305"/>
            <a:chOff x="390526" y="5691188"/>
            <a:chExt cx="3145706" cy="1904305"/>
          </a:xfrm>
        </p:grpSpPr>
        <p:sp>
          <p:nvSpPr>
            <p:cNvPr id="155" name="Google Shape;155;p13"/>
            <p:cNvSpPr txBox="1"/>
            <p:nvPr/>
          </p:nvSpPr>
          <p:spPr>
            <a:xfrm>
              <a:off x="390526" y="5691188"/>
              <a:ext cx="2076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005680"/>
                  </a:solidFill>
                  <a:latin typeface="Yellowtail"/>
                  <a:ea typeface="Yellowtail"/>
                  <a:cs typeface="Yellowtail"/>
                  <a:sym typeface="Yellowtail"/>
                </a:rPr>
                <a:t>Clothes:</a:t>
              </a:r>
              <a:endParaRPr sz="2600">
                <a:solidFill>
                  <a:srgbClr val="005680"/>
                </a:solidFill>
                <a:latin typeface="Yellowtail"/>
                <a:ea typeface="Yellowtail"/>
                <a:cs typeface="Yellowtail"/>
                <a:sym typeface="Yellowtail"/>
              </a:endParaRPr>
            </a:p>
          </p:txBody>
        </p:sp>
        <p:grpSp>
          <p:nvGrpSpPr>
            <p:cNvPr id="156" name="Google Shape;156;p13"/>
            <p:cNvGrpSpPr/>
            <p:nvPr/>
          </p:nvGrpSpPr>
          <p:grpSpPr>
            <a:xfrm>
              <a:off x="428640" y="6176813"/>
              <a:ext cx="3107591" cy="246300"/>
              <a:chOff x="428640" y="3690800"/>
              <a:chExt cx="3107591" cy="246300"/>
            </a:xfrm>
          </p:grpSpPr>
          <p:pic>
            <p:nvPicPr>
              <p:cNvPr id="157" name="Google Shape;157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8" name="Google Shape;158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Swimsuits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59" name="Google Shape;159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0" name="Google Shape;160;p13"/>
            <p:cNvGrpSpPr/>
            <p:nvPr/>
          </p:nvGrpSpPr>
          <p:grpSpPr>
            <a:xfrm>
              <a:off x="428640" y="6469908"/>
              <a:ext cx="3107591" cy="246300"/>
              <a:chOff x="428640" y="3690800"/>
              <a:chExt cx="3107591" cy="246300"/>
            </a:xfrm>
          </p:grpSpPr>
          <p:pic>
            <p:nvPicPr>
              <p:cNvPr id="161" name="Google Shape;161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2" name="Google Shape;162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Shirt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4" name="Google Shape;164;p13"/>
            <p:cNvGrpSpPr/>
            <p:nvPr/>
          </p:nvGrpSpPr>
          <p:grpSpPr>
            <a:xfrm>
              <a:off x="428640" y="6763002"/>
              <a:ext cx="3107591" cy="246300"/>
              <a:chOff x="428640" y="3690800"/>
              <a:chExt cx="3107591" cy="246300"/>
            </a:xfrm>
          </p:grpSpPr>
          <p:pic>
            <p:nvPicPr>
              <p:cNvPr id="165" name="Google Shape;165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6" name="Google Shape;166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Hats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67" name="Google Shape;167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8" name="Google Shape;168;p13"/>
            <p:cNvGrpSpPr/>
            <p:nvPr/>
          </p:nvGrpSpPr>
          <p:grpSpPr>
            <a:xfrm>
              <a:off x="428640" y="7056098"/>
              <a:ext cx="3107591" cy="246300"/>
              <a:chOff x="428640" y="3690800"/>
              <a:chExt cx="3107591" cy="246300"/>
            </a:xfrm>
          </p:grpSpPr>
          <p:pic>
            <p:nvPicPr>
              <p:cNvPr id="169" name="Google Shape;169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70" name="Google Shape;170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Sandals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71" name="Google Shape;171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2" name="Google Shape;172;p13"/>
            <p:cNvGrpSpPr/>
            <p:nvPr/>
          </p:nvGrpSpPr>
          <p:grpSpPr>
            <a:xfrm>
              <a:off x="428640" y="7349193"/>
              <a:ext cx="3107591" cy="246300"/>
              <a:chOff x="428640" y="3690800"/>
              <a:chExt cx="3107591" cy="246300"/>
            </a:xfrm>
          </p:grpSpPr>
          <p:pic>
            <p:nvPicPr>
              <p:cNvPr id="173" name="Google Shape;173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74" name="Google Shape;174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Water shoes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75" name="Google Shape;175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76" name="Google Shape;176;p13"/>
          <p:cNvGrpSpPr/>
          <p:nvPr/>
        </p:nvGrpSpPr>
        <p:grpSpPr>
          <a:xfrm>
            <a:off x="3926663" y="7302180"/>
            <a:ext cx="3145706" cy="1611210"/>
            <a:chOff x="390526" y="5691188"/>
            <a:chExt cx="3145706" cy="1611210"/>
          </a:xfrm>
        </p:grpSpPr>
        <p:sp>
          <p:nvSpPr>
            <p:cNvPr id="177" name="Google Shape;177;p13"/>
            <p:cNvSpPr txBox="1"/>
            <p:nvPr/>
          </p:nvSpPr>
          <p:spPr>
            <a:xfrm>
              <a:off x="390526" y="5691188"/>
              <a:ext cx="2076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005680"/>
                  </a:solidFill>
                  <a:latin typeface="Yellowtail"/>
                  <a:ea typeface="Yellowtail"/>
                  <a:cs typeface="Yellowtail"/>
                  <a:sym typeface="Yellowtail"/>
                </a:rPr>
                <a:t>Baby:</a:t>
              </a:r>
              <a:endParaRPr sz="2600">
                <a:solidFill>
                  <a:srgbClr val="005680"/>
                </a:solidFill>
                <a:latin typeface="Yellowtail"/>
                <a:ea typeface="Yellowtail"/>
                <a:cs typeface="Yellowtail"/>
                <a:sym typeface="Yellowtail"/>
              </a:endParaRPr>
            </a:p>
          </p:txBody>
        </p:sp>
        <p:grpSp>
          <p:nvGrpSpPr>
            <p:cNvPr id="178" name="Google Shape;178;p13"/>
            <p:cNvGrpSpPr/>
            <p:nvPr/>
          </p:nvGrpSpPr>
          <p:grpSpPr>
            <a:xfrm>
              <a:off x="428640" y="6176813"/>
              <a:ext cx="3107591" cy="246300"/>
              <a:chOff x="428640" y="3690800"/>
              <a:chExt cx="3107591" cy="246300"/>
            </a:xfrm>
          </p:grpSpPr>
          <p:pic>
            <p:nvPicPr>
              <p:cNvPr id="179" name="Google Shape;179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0" name="Google Shape;180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Baby Powder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2" name="Google Shape;182;p13"/>
            <p:cNvGrpSpPr/>
            <p:nvPr/>
          </p:nvGrpSpPr>
          <p:grpSpPr>
            <a:xfrm>
              <a:off x="428640" y="6469908"/>
              <a:ext cx="3107591" cy="246300"/>
              <a:chOff x="428640" y="3690800"/>
              <a:chExt cx="3107591" cy="246300"/>
            </a:xfrm>
          </p:grpSpPr>
          <p:pic>
            <p:nvPicPr>
              <p:cNvPr id="183" name="Google Shape;183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4" name="Google Shape;184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Face Wipes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85" name="Google Shape;185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6" name="Google Shape;186;p13"/>
            <p:cNvGrpSpPr/>
            <p:nvPr/>
          </p:nvGrpSpPr>
          <p:grpSpPr>
            <a:xfrm>
              <a:off x="428640" y="6763002"/>
              <a:ext cx="3107591" cy="246300"/>
              <a:chOff x="428640" y="3690800"/>
              <a:chExt cx="3107591" cy="246300"/>
            </a:xfrm>
          </p:grpSpPr>
          <p:pic>
            <p:nvPicPr>
              <p:cNvPr id="187" name="Google Shape;187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8" name="Google Shape;188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Life Jacket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89" name="Google Shape;189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0" name="Google Shape;190;p13"/>
            <p:cNvGrpSpPr/>
            <p:nvPr/>
          </p:nvGrpSpPr>
          <p:grpSpPr>
            <a:xfrm>
              <a:off x="428640" y="7056098"/>
              <a:ext cx="3107591" cy="246300"/>
              <a:chOff x="428640" y="3690800"/>
              <a:chExt cx="3107591" cy="246300"/>
            </a:xfrm>
          </p:grpSpPr>
          <p:pic>
            <p:nvPicPr>
              <p:cNvPr id="191" name="Google Shape;191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92" name="Google Shape;192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Spare Clothes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93" name="Google Shape;193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94" name="Google Shape;194;p13"/>
          <p:cNvGrpSpPr/>
          <p:nvPr/>
        </p:nvGrpSpPr>
        <p:grpSpPr>
          <a:xfrm>
            <a:off x="3926662" y="9213660"/>
            <a:ext cx="3145706" cy="1025020"/>
            <a:chOff x="390525" y="5691188"/>
            <a:chExt cx="3145706" cy="1025020"/>
          </a:xfrm>
        </p:grpSpPr>
        <p:sp>
          <p:nvSpPr>
            <p:cNvPr id="195" name="Google Shape;195;p13"/>
            <p:cNvSpPr txBox="1"/>
            <p:nvPr/>
          </p:nvSpPr>
          <p:spPr>
            <a:xfrm>
              <a:off x="390525" y="5691188"/>
              <a:ext cx="2507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005680"/>
                  </a:solidFill>
                  <a:latin typeface="Yellowtail"/>
                  <a:ea typeface="Yellowtail"/>
                  <a:cs typeface="Yellowtail"/>
                  <a:sym typeface="Yellowtail"/>
                </a:rPr>
                <a:t>Covid-19 Protection:</a:t>
              </a:r>
              <a:endParaRPr sz="2600">
                <a:solidFill>
                  <a:srgbClr val="005680"/>
                </a:solidFill>
                <a:latin typeface="Yellowtail"/>
                <a:ea typeface="Yellowtail"/>
                <a:cs typeface="Yellowtail"/>
                <a:sym typeface="Yellowtail"/>
              </a:endParaRPr>
            </a:p>
          </p:txBody>
        </p:sp>
        <p:grpSp>
          <p:nvGrpSpPr>
            <p:cNvPr id="196" name="Google Shape;196;p13"/>
            <p:cNvGrpSpPr/>
            <p:nvPr/>
          </p:nvGrpSpPr>
          <p:grpSpPr>
            <a:xfrm>
              <a:off x="428640" y="6176813"/>
              <a:ext cx="3107591" cy="246300"/>
              <a:chOff x="428640" y="3690800"/>
              <a:chExt cx="3107591" cy="246300"/>
            </a:xfrm>
          </p:grpSpPr>
          <p:pic>
            <p:nvPicPr>
              <p:cNvPr id="197" name="Google Shape;197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98" name="Google Shape;198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Mask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199" name="Google Shape;199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0" name="Google Shape;200;p13"/>
            <p:cNvGrpSpPr/>
            <p:nvPr/>
          </p:nvGrpSpPr>
          <p:grpSpPr>
            <a:xfrm>
              <a:off x="428640" y="6469908"/>
              <a:ext cx="3107591" cy="246300"/>
              <a:chOff x="428640" y="3690800"/>
              <a:chExt cx="3107591" cy="246300"/>
            </a:xfrm>
          </p:grpSpPr>
          <p:pic>
            <p:nvPicPr>
              <p:cNvPr id="201" name="Google Shape;201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640" y="3740125"/>
                <a:ext cx="143525" cy="14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2" name="Google Shape;202;p13"/>
              <p:cNvSpPr txBox="1"/>
              <p:nvPr/>
            </p:nvSpPr>
            <p:spPr>
              <a:xfrm>
                <a:off x="714376" y="3690800"/>
                <a:ext cx="20763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005680"/>
                    </a:solidFill>
                    <a:latin typeface="ABeeZee"/>
                    <a:ea typeface="ABeeZee"/>
                    <a:cs typeface="ABeeZee"/>
                    <a:sym typeface="ABeeZee"/>
                  </a:rPr>
                  <a:t>Hand sanitizer</a:t>
                </a:r>
                <a:endParaRPr sz="1600">
                  <a:solidFill>
                    <a:srgbClr val="005680"/>
                  </a:solidFill>
                  <a:latin typeface="ABeeZee"/>
                  <a:ea typeface="ABeeZee"/>
                  <a:cs typeface="ABeeZee"/>
                  <a:sym typeface="ABeeZee"/>
                </a:endParaRPr>
              </a:p>
            </p:txBody>
          </p:sp>
          <p:sp>
            <p:nvSpPr>
              <p:cNvPr id="203" name="Google Shape;203;p13"/>
              <p:cNvSpPr/>
              <p:nvPr/>
            </p:nvSpPr>
            <p:spPr>
              <a:xfrm>
                <a:off x="3412331" y="3752000"/>
                <a:ext cx="123900" cy="123900"/>
              </a:xfrm>
              <a:prstGeom prst="rect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