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matic SC"/>
      <p:regular r:id="rId7"/>
      <p:bold r:id="rId8"/>
    </p:embeddedFont>
    <p:embeddedFont>
      <p:font typeface="Open Sa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orient="horz" pos="408">
          <p15:clr>
            <a:srgbClr val="9AA0A6"/>
          </p15:clr>
        </p15:guide>
        <p15:guide id="3" pos="907">
          <p15:clr>
            <a:srgbClr val="9AA0A6"/>
          </p15:clr>
        </p15:guide>
        <p15:guide id="4" pos="3855">
          <p15:clr>
            <a:srgbClr val="9AA0A6"/>
          </p15:clr>
        </p15:guide>
        <p15:guide id="5" pos="260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08" orient="horz"/>
        <p:guide pos="907"/>
        <p:guide pos="3855"/>
        <p:guide pos="26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penSans-italic.fntdata"/><Relationship Id="rId10" Type="http://schemas.openxmlformats.org/officeDocument/2006/relationships/font" Target="fonts/OpenSans-bold.fntdata"/><Relationship Id="rId12" Type="http://schemas.openxmlformats.org/officeDocument/2006/relationships/font" Target="fonts/OpenSans-boldItalic.fntdata"/><Relationship Id="rId9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maticSC-regular.fntdata"/><Relationship Id="rId8" Type="http://schemas.openxmlformats.org/officeDocument/2006/relationships/font" Target="fonts/AmaticS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D954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1" y="0"/>
            <a:ext cx="7554357" cy="10691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1036800" y="609600"/>
            <a:ext cx="5486400" cy="8412775"/>
            <a:chOff x="1036800" y="533400"/>
            <a:chExt cx="5486400" cy="8412775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1036800" y="533400"/>
              <a:ext cx="5486400" cy="264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0">
                  <a:solidFill>
                    <a:srgbClr val="FFF6A2"/>
                  </a:solidFill>
                  <a:latin typeface="Amatic SC"/>
                  <a:ea typeface="Amatic SC"/>
                  <a:cs typeface="Amatic SC"/>
                  <a:sym typeface="Amatic SC"/>
                </a:rPr>
                <a:t>My Beach</a:t>
              </a:r>
              <a:endParaRPr b="1" sz="10000">
                <a:solidFill>
                  <a:srgbClr val="FFF6A2"/>
                </a:solidFill>
                <a:latin typeface="Amatic SC"/>
                <a:ea typeface="Amatic SC"/>
                <a:cs typeface="Amatic SC"/>
                <a:sym typeface="Amatic SC"/>
              </a:endParaRPr>
            </a:p>
            <a:p>
              <a:pPr indent="0" lvl="0" marL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0">
                  <a:solidFill>
                    <a:srgbClr val="FFF6A2"/>
                  </a:solidFill>
                  <a:latin typeface="Amatic SC"/>
                  <a:ea typeface="Amatic SC"/>
                  <a:cs typeface="Amatic SC"/>
                  <a:sym typeface="Amatic SC"/>
                </a:rPr>
                <a:t>Packing List</a:t>
              </a:r>
              <a:endParaRPr b="1" sz="10000">
                <a:solidFill>
                  <a:srgbClr val="FFF6A2"/>
                </a:solidFill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1368525" y="3282775"/>
              <a:ext cx="2319900" cy="5663400"/>
              <a:chOff x="1440000" y="3282775"/>
              <a:chExt cx="2319900" cy="5663400"/>
            </a:xfrm>
          </p:grpSpPr>
          <p:grpSp>
            <p:nvGrpSpPr>
              <p:cNvPr id="59" name="Google Shape;59;p13"/>
              <p:cNvGrpSpPr/>
              <p:nvPr/>
            </p:nvGrpSpPr>
            <p:grpSpPr>
              <a:xfrm>
                <a:off x="1440000" y="3282775"/>
                <a:ext cx="2319900" cy="507900"/>
                <a:chOff x="1440000" y="3282775"/>
                <a:chExt cx="2319900" cy="507900"/>
              </a:xfrm>
            </p:grpSpPr>
            <p:sp>
              <p:nvSpPr>
                <p:cNvPr id="60" name="Google Shape;60;p13"/>
                <p:cNvSpPr/>
                <p:nvPr/>
              </p:nvSpPr>
              <p:spPr>
                <a:xfrm>
                  <a:off x="1440000" y="33387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" name="Google Shape;61;p13"/>
                <p:cNvSpPr txBox="1"/>
                <p:nvPr/>
              </p:nvSpPr>
              <p:spPr>
                <a:xfrm>
                  <a:off x="1912200" y="32827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Umbrella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62" name="Google Shape;62;p13"/>
              <p:cNvGrpSpPr/>
              <p:nvPr/>
            </p:nvGrpSpPr>
            <p:grpSpPr>
              <a:xfrm>
                <a:off x="1440000" y="4019275"/>
                <a:ext cx="2319900" cy="507900"/>
                <a:chOff x="1440000" y="3943075"/>
                <a:chExt cx="2319900" cy="507900"/>
              </a:xfrm>
            </p:grpSpPr>
            <p:sp>
              <p:nvSpPr>
                <p:cNvPr id="63" name="Google Shape;63;p13"/>
                <p:cNvSpPr/>
                <p:nvPr/>
              </p:nvSpPr>
              <p:spPr>
                <a:xfrm>
                  <a:off x="1440000" y="39990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4" name="Google Shape;64;p13"/>
                <p:cNvSpPr txBox="1"/>
                <p:nvPr/>
              </p:nvSpPr>
              <p:spPr>
                <a:xfrm>
                  <a:off x="1912200" y="39430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Beach Chair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65" name="Google Shape;65;p13"/>
              <p:cNvGrpSpPr/>
              <p:nvPr/>
            </p:nvGrpSpPr>
            <p:grpSpPr>
              <a:xfrm>
                <a:off x="1440000" y="4755775"/>
                <a:ext cx="2319900" cy="507900"/>
                <a:chOff x="1440000" y="4603375"/>
                <a:chExt cx="2319900" cy="507900"/>
              </a:xfrm>
            </p:grpSpPr>
            <p:sp>
              <p:nvSpPr>
                <p:cNvPr id="66" name="Google Shape;66;p13"/>
                <p:cNvSpPr/>
                <p:nvPr/>
              </p:nvSpPr>
              <p:spPr>
                <a:xfrm>
                  <a:off x="1440000" y="46593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7" name="Google Shape;67;p13"/>
                <p:cNvSpPr txBox="1"/>
                <p:nvPr/>
              </p:nvSpPr>
              <p:spPr>
                <a:xfrm>
                  <a:off x="1912200" y="46033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Beach Toys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68" name="Google Shape;68;p13"/>
              <p:cNvGrpSpPr/>
              <p:nvPr/>
            </p:nvGrpSpPr>
            <p:grpSpPr>
              <a:xfrm>
                <a:off x="1440000" y="5492275"/>
                <a:ext cx="2319900" cy="507900"/>
                <a:chOff x="1440000" y="5263675"/>
                <a:chExt cx="2319900" cy="507900"/>
              </a:xfrm>
            </p:grpSpPr>
            <p:sp>
              <p:nvSpPr>
                <p:cNvPr id="69" name="Google Shape;69;p13"/>
                <p:cNvSpPr/>
                <p:nvPr/>
              </p:nvSpPr>
              <p:spPr>
                <a:xfrm>
                  <a:off x="1440000" y="53196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" name="Google Shape;70;p13"/>
                <p:cNvSpPr txBox="1"/>
                <p:nvPr/>
              </p:nvSpPr>
              <p:spPr>
                <a:xfrm>
                  <a:off x="1912200" y="52636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Books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71" name="Google Shape;71;p13"/>
              <p:cNvGrpSpPr/>
              <p:nvPr/>
            </p:nvGrpSpPr>
            <p:grpSpPr>
              <a:xfrm>
                <a:off x="1440000" y="6228775"/>
                <a:ext cx="2319900" cy="507900"/>
                <a:chOff x="1440000" y="5923975"/>
                <a:chExt cx="2319900" cy="507900"/>
              </a:xfrm>
            </p:grpSpPr>
            <p:sp>
              <p:nvSpPr>
                <p:cNvPr id="72" name="Google Shape;72;p13"/>
                <p:cNvSpPr/>
                <p:nvPr/>
              </p:nvSpPr>
              <p:spPr>
                <a:xfrm>
                  <a:off x="1440000" y="59799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3" name="Google Shape;73;p13"/>
                <p:cNvSpPr txBox="1"/>
                <p:nvPr/>
              </p:nvSpPr>
              <p:spPr>
                <a:xfrm>
                  <a:off x="1912200" y="59239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Snacks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74" name="Google Shape;74;p13"/>
              <p:cNvGrpSpPr/>
              <p:nvPr/>
            </p:nvGrpSpPr>
            <p:grpSpPr>
              <a:xfrm>
                <a:off x="1440000" y="6965275"/>
                <a:ext cx="2319900" cy="507900"/>
                <a:chOff x="1440000" y="6584275"/>
                <a:chExt cx="2319900" cy="507900"/>
              </a:xfrm>
            </p:grpSpPr>
            <p:sp>
              <p:nvSpPr>
                <p:cNvPr id="75" name="Google Shape;75;p13"/>
                <p:cNvSpPr/>
                <p:nvPr/>
              </p:nvSpPr>
              <p:spPr>
                <a:xfrm>
                  <a:off x="1440000" y="66402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6" name="Google Shape;76;p13"/>
                <p:cNvSpPr txBox="1"/>
                <p:nvPr/>
              </p:nvSpPr>
              <p:spPr>
                <a:xfrm>
                  <a:off x="1912200" y="65842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Water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77" name="Google Shape;77;p13"/>
              <p:cNvGrpSpPr/>
              <p:nvPr/>
            </p:nvGrpSpPr>
            <p:grpSpPr>
              <a:xfrm>
                <a:off x="1440000" y="7701775"/>
                <a:ext cx="2319900" cy="507900"/>
                <a:chOff x="1440000" y="7244575"/>
                <a:chExt cx="2319900" cy="507900"/>
              </a:xfrm>
            </p:grpSpPr>
            <p:sp>
              <p:nvSpPr>
                <p:cNvPr id="78" name="Google Shape;78;p13"/>
                <p:cNvSpPr/>
                <p:nvPr/>
              </p:nvSpPr>
              <p:spPr>
                <a:xfrm>
                  <a:off x="1440000" y="73005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" name="Google Shape;79;p13"/>
                <p:cNvSpPr txBox="1"/>
                <p:nvPr/>
              </p:nvSpPr>
              <p:spPr>
                <a:xfrm>
                  <a:off x="1912200" y="72445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Sun Hat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80" name="Google Shape;80;p13"/>
              <p:cNvGrpSpPr/>
              <p:nvPr/>
            </p:nvGrpSpPr>
            <p:grpSpPr>
              <a:xfrm>
                <a:off x="1440000" y="8438275"/>
                <a:ext cx="2319900" cy="507900"/>
                <a:chOff x="1440000" y="7904875"/>
                <a:chExt cx="2319900" cy="507900"/>
              </a:xfrm>
            </p:grpSpPr>
            <p:sp>
              <p:nvSpPr>
                <p:cNvPr id="81" name="Google Shape;81;p13"/>
                <p:cNvSpPr/>
                <p:nvPr/>
              </p:nvSpPr>
              <p:spPr>
                <a:xfrm>
                  <a:off x="1440000" y="79608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2" name="Google Shape;82;p13"/>
                <p:cNvSpPr txBox="1"/>
                <p:nvPr/>
              </p:nvSpPr>
              <p:spPr>
                <a:xfrm>
                  <a:off x="1912200" y="79048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Sunscreen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</p:grpSp>
        <p:grpSp>
          <p:nvGrpSpPr>
            <p:cNvPr id="83" name="Google Shape;83;p13"/>
            <p:cNvGrpSpPr/>
            <p:nvPr/>
          </p:nvGrpSpPr>
          <p:grpSpPr>
            <a:xfrm>
              <a:off x="3955800" y="3282775"/>
              <a:ext cx="2319900" cy="5663400"/>
              <a:chOff x="4140000" y="3282775"/>
              <a:chExt cx="2319900" cy="5663400"/>
            </a:xfrm>
          </p:grpSpPr>
          <p:grpSp>
            <p:nvGrpSpPr>
              <p:cNvPr id="84" name="Google Shape;84;p13"/>
              <p:cNvGrpSpPr/>
              <p:nvPr/>
            </p:nvGrpSpPr>
            <p:grpSpPr>
              <a:xfrm>
                <a:off x="4140000" y="3282775"/>
                <a:ext cx="2319900" cy="507900"/>
                <a:chOff x="1440000" y="3282775"/>
                <a:chExt cx="2319900" cy="507900"/>
              </a:xfrm>
            </p:grpSpPr>
            <p:sp>
              <p:nvSpPr>
                <p:cNvPr id="85" name="Google Shape;85;p13"/>
                <p:cNvSpPr/>
                <p:nvPr/>
              </p:nvSpPr>
              <p:spPr>
                <a:xfrm>
                  <a:off x="1440000" y="33387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6" name="Google Shape;86;p13"/>
                <p:cNvSpPr txBox="1"/>
                <p:nvPr/>
              </p:nvSpPr>
              <p:spPr>
                <a:xfrm>
                  <a:off x="1912200" y="32827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Beach Toys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87" name="Google Shape;87;p13"/>
              <p:cNvGrpSpPr/>
              <p:nvPr/>
            </p:nvGrpSpPr>
            <p:grpSpPr>
              <a:xfrm>
                <a:off x="4140000" y="4019275"/>
                <a:ext cx="2319900" cy="507900"/>
                <a:chOff x="1440000" y="3943075"/>
                <a:chExt cx="2319900" cy="507900"/>
              </a:xfrm>
            </p:grpSpPr>
            <p:sp>
              <p:nvSpPr>
                <p:cNvPr id="88" name="Google Shape;88;p13"/>
                <p:cNvSpPr/>
                <p:nvPr/>
              </p:nvSpPr>
              <p:spPr>
                <a:xfrm>
                  <a:off x="1440000" y="39990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9" name="Google Shape;89;p13"/>
                <p:cNvSpPr txBox="1"/>
                <p:nvPr/>
              </p:nvSpPr>
              <p:spPr>
                <a:xfrm>
                  <a:off x="1912200" y="39430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Books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90" name="Google Shape;90;p13"/>
              <p:cNvGrpSpPr/>
              <p:nvPr/>
            </p:nvGrpSpPr>
            <p:grpSpPr>
              <a:xfrm>
                <a:off x="4140000" y="4755775"/>
                <a:ext cx="2319900" cy="507900"/>
                <a:chOff x="1440000" y="4603375"/>
                <a:chExt cx="2319900" cy="507900"/>
              </a:xfrm>
            </p:grpSpPr>
            <p:sp>
              <p:nvSpPr>
                <p:cNvPr id="91" name="Google Shape;91;p13"/>
                <p:cNvSpPr/>
                <p:nvPr/>
              </p:nvSpPr>
              <p:spPr>
                <a:xfrm>
                  <a:off x="1440000" y="46593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" name="Google Shape;92;p13"/>
                <p:cNvSpPr txBox="1"/>
                <p:nvPr/>
              </p:nvSpPr>
              <p:spPr>
                <a:xfrm>
                  <a:off x="1912200" y="46033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Sunscreen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93" name="Google Shape;93;p13"/>
              <p:cNvGrpSpPr/>
              <p:nvPr/>
            </p:nvGrpSpPr>
            <p:grpSpPr>
              <a:xfrm>
                <a:off x="4140000" y="5492275"/>
                <a:ext cx="2319900" cy="507900"/>
                <a:chOff x="1440000" y="5263675"/>
                <a:chExt cx="2319900" cy="507900"/>
              </a:xfrm>
            </p:grpSpPr>
            <p:sp>
              <p:nvSpPr>
                <p:cNvPr id="94" name="Google Shape;94;p13"/>
                <p:cNvSpPr/>
                <p:nvPr/>
              </p:nvSpPr>
              <p:spPr>
                <a:xfrm>
                  <a:off x="1440000" y="53196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1912200" y="52636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Sun Hat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96" name="Google Shape;96;p13"/>
              <p:cNvGrpSpPr/>
              <p:nvPr/>
            </p:nvGrpSpPr>
            <p:grpSpPr>
              <a:xfrm>
                <a:off x="4140000" y="6228775"/>
                <a:ext cx="2319900" cy="507900"/>
                <a:chOff x="1440000" y="5923975"/>
                <a:chExt cx="2319900" cy="507900"/>
              </a:xfrm>
            </p:grpSpPr>
            <p:sp>
              <p:nvSpPr>
                <p:cNvPr id="97" name="Google Shape;97;p13"/>
                <p:cNvSpPr/>
                <p:nvPr/>
              </p:nvSpPr>
              <p:spPr>
                <a:xfrm>
                  <a:off x="1440000" y="59799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1912200" y="59239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Water Shoes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4140000" y="6965275"/>
                <a:ext cx="2319900" cy="507900"/>
                <a:chOff x="1440000" y="6584275"/>
                <a:chExt cx="2319900" cy="507900"/>
              </a:xfrm>
            </p:grpSpPr>
            <p:sp>
              <p:nvSpPr>
                <p:cNvPr id="100" name="Google Shape;100;p13"/>
                <p:cNvSpPr/>
                <p:nvPr/>
              </p:nvSpPr>
              <p:spPr>
                <a:xfrm>
                  <a:off x="1440000" y="66402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1912200" y="65842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Beach Toys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102" name="Google Shape;102;p13"/>
              <p:cNvGrpSpPr/>
              <p:nvPr/>
            </p:nvGrpSpPr>
            <p:grpSpPr>
              <a:xfrm>
                <a:off x="4140000" y="7701775"/>
                <a:ext cx="2319900" cy="507900"/>
                <a:chOff x="1440000" y="7244575"/>
                <a:chExt cx="2319900" cy="507900"/>
              </a:xfrm>
            </p:grpSpPr>
            <p:sp>
              <p:nvSpPr>
                <p:cNvPr id="103" name="Google Shape;103;p13"/>
                <p:cNvSpPr/>
                <p:nvPr/>
              </p:nvSpPr>
              <p:spPr>
                <a:xfrm>
                  <a:off x="1440000" y="73005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" name="Google Shape;104;p13"/>
                <p:cNvSpPr txBox="1"/>
                <p:nvPr/>
              </p:nvSpPr>
              <p:spPr>
                <a:xfrm>
                  <a:off x="1912200" y="72445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Umbrella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  <p:grpSp>
            <p:nvGrpSpPr>
              <p:cNvPr id="105" name="Google Shape;105;p13"/>
              <p:cNvGrpSpPr/>
              <p:nvPr/>
            </p:nvGrpSpPr>
            <p:grpSpPr>
              <a:xfrm>
                <a:off x="4140000" y="8438275"/>
                <a:ext cx="2319900" cy="507900"/>
                <a:chOff x="1440000" y="7904875"/>
                <a:chExt cx="2319900" cy="507900"/>
              </a:xfrm>
            </p:grpSpPr>
            <p:sp>
              <p:nvSpPr>
                <p:cNvPr id="106" name="Google Shape;106;p13"/>
                <p:cNvSpPr/>
                <p:nvPr/>
              </p:nvSpPr>
              <p:spPr>
                <a:xfrm>
                  <a:off x="1440000" y="7960825"/>
                  <a:ext cx="396000" cy="396000"/>
                </a:xfrm>
                <a:prstGeom prst="ellipse">
                  <a:avLst/>
                </a:prstGeom>
                <a:solidFill>
                  <a:srgbClr val="FCFCFC">
                    <a:alpha val="3333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" name="Google Shape;107;p13"/>
                <p:cNvSpPr txBox="1"/>
                <p:nvPr/>
              </p:nvSpPr>
              <p:spPr>
                <a:xfrm>
                  <a:off x="1912200" y="7904875"/>
                  <a:ext cx="1847700" cy="50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100">
                      <a:solidFill>
                        <a:schemeClr val="lt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Beach Chair</a:t>
                  </a:r>
                  <a:endParaRPr sz="2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