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attaya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6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attaya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50"/>
            <a:ext cx="7560000" cy="10692000"/>
          </a:xfrm>
          <a:prstGeom prst="rect">
            <a:avLst/>
          </a:prstGeom>
          <a:solidFill>
            <a:srgbClr val="B5D7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4680000"/>
            <a:ext cx="7560000" cy="60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824100" y="4836450"/>
            <a:ext cx="5911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63858F"/>
                </a:solidFill>
                <a:latin typeface="Pattaya"/>
                <a:ea typeface="Pattaya"/>
                <a:cs typeface="Pattaya"/>
                <a:sym typeface="Pattaya"/>
              </a:rPr>
              <a:t>Beach Packing List</a:t>
            </a:r>
            <a:endParaRPr sz="6000">
              <a:solidFill>
                <a:srgbClr val="63858F"/>
              </a:solidFill>
              <a:latin typeface="Pattaya"/>
              <a:ea typeface="Pattaya"/>
              <a:cs typeface="Pattaya"/>
              <a:sym typeface="Pattaya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-12"/>
            <a:ext cx="7560000" cy="468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1269900" y="6124575"/>
            <a:ext cx="5020200" cy="4146300"/>
            <a:chOff x="990000" y="6200775"/>
            <a:chExt cx="5020200" cy="4146300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990000" y="6200775"/>
              <a:ext cx="2344800" cy="4146300"/>
              <a:chOff x="990000" y="6200775"/>
              <a:chExt cx="2344800" cy="4146300"/>
            </a:xfrm>
          </p:grpSpPr>
          <p:grpSp>
            <p:nvGrpSpPr>
              <p:cNvPr id="60" name="Google Shape;60;p13"/>
              <p:cNvGrpSpPr/>
              <p:nvPr/>
            </p:nvGrpSpPr>
            <p:grpSpPr>
              <a:xfrm>
                <a:off x="990000" y="6200775"/>
                <a:ext cx="2344800" cy="461700"/>
                <a:chOff x="990000" y="6200775"/>
                <a:chExt cx="2344800" cy="461700"/>
              </a:xfrm>
            </p:grpSpPr>
            <p:sp>
              <p:nvSpPr>
                <p:cNvPr id="61" name="Google Shape;61;p13"/>
                <p:cNvSpPr txBox="1"/>
                <p:nvPr/>
              </p:nvSpPr>
              <p:spPr>
                <a:xfrm>
                  <a:off x="1390200" y="62007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Umbrella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62" name="Google Shape;62;p13"/>
                <p:cNvSpPr/>
                <p:nvPr/>
              </p:nvSpPr>
              <p:spPr>
                <a:xfrm>
                  <a:off x="990000" y="62865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3" name="Google Shape;63;p13"/>
              <p:cNvGrpSpPr/>
              <p:nvPr/>
            </p:nvGrpSpPr>
            <p:grpSpPr>
              <a:xfrm>
                <a:off x="990000" y="6814875"/>
                <a:ext cx="2344800" cy="461700"/>
                <a:chOff x="990000" y="6814875"/>
                <a:chExt cx="2344800" cy="461700"/>
              </a:xfrm>
            </p:grpSpPr>
            <p:sp>
              <p:nvSpPr>
                <p:cNvPr id="64" name="Google Shape;64;p13"/>
                <p:cNvSpPr txBox="1"/>
                <p:nvPr/>
              </p:nvSpPr>
              <p:spPr>
                <a:xfrm>
                  <a:off x="1390200" y="68148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Chair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65" name="Google Shape;65;p13"/>
                <p:cNvSpPr/>
                <p:nvPr/>
              </p:nvSpPr>
              <p:spPr>
                <a:xfrm>
                  <a:off x="990000" y="69006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6" name="Google Shape;66;p13"/>
              <p:cNvGrpSpPr/>
              <p:nvPr/>
            </p:nvGrpSpPr>
            <p:grpSpPr>
              <a:xfrm>
                <a:off x="990000" y="7428975"/>
                <a:ext cx="2344800" cy="461700"/>
                <a:chOff x="990000" y="7428975"/>
                <a:chExt cx="2344800" cy="461700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1390200" y="74289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Beach Toys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68" name="Google Shape;68;p13"/>
                <p:cNvSpPr/>
                <p:nvPr/>
              </p:nvSpPr>
              <p:spPr>
                <a:xfrm>
                  <a:off x="990000" y="75147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990000" y="8043075"/>
                <a:ext cx="2344800" cy="461700"/>
                <a:chOff x="990000" y="8043075"/>
                <a:chExt cx="2344800" cy="461700"/>
              </a:xfrm>
            </p:grpSpPr>
            <p:sp>
              <p:nvSpPr>
                <p:cNvPr id="70" name="Google Shape;70;p13"/>
                <p:cNvSpPr txBox="1"/>
                <p:nvPr/>
              </p:nvSpPr>
              <p:spPr>
                <a:xfrm>
                  <a:off x="1390200" y="80430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Rash Cream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71" name="Google Shape;71;p13"/>
                <p:cNvSpPr/>
                <p:nvPr/>
              </p:nvSpPr>
              <p:spPr>
                <a:xfrm>
                  <a:off x="990000" y="81288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>
                <a:off x="990000" y="8657175"/>
                <a:ext cx="2344800" cy="461700"/>
                <a:chOff x="990000" y="8657175"/>
                <a:chExt cx="2344800" cy="461700"/>
              </a:xfrm>
            </p:grpSpPr>
            <p:sp>
              <p:nvSpPr>
                <p:cNvPr id="73" name="Google Shape;73;p13"/>
                <p:cNvSpPr txBox="1"/>
                <p:nvPr/>
              </p:nvSpPr>
              <p:spPr>
                <a:xfrm>
                  <a:off x="1390200" y="86571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Snacks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>
                  <a:off x="990000" y="87429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5" name="Google Shape;75;p13"/>
              <p:cNvGrpSpPr/>
              <p:nvPr/>
            </p:nvGrpSpPr>
            <p:grpSpPr>
              <a:xfrm>
                <a:off x="990000" y="9271275"/>
                <a:ext cx="2344800" cy="461700"/>
                <a:chOff x="990000" y="9271275"/>
                <a:chExt cx="2344800" cy="461700"/>
              </a:xfrm>
            </p:grpSpPr>
            <p:sp>
              <p:nvSpPr>
                <p:cNvPr id="76" name="Google Shape;76;p13"/>
                <p:cNvSpPr txBox="1"/>
                <p:nvPr/>
              </p:nvSpPr>
              <p:spPr>
                <a:xfrm>
                  <a:off x="1390200" y="92712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Water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77" name="Google Shape;77;p13"/>
                <p:cNvSpPr/>
                <p:nvPr/>
              </p:nvSpPr>
              <p:spPr>
                <a:xfrm>
                  <a:off x="990000" y="93570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8" name="Google Shape;78;p13"/>
              <p:cNvGrpSpPr/>
              <p:nvPr/>
            </p:nvGrpSpPr>
            <p:grpSpPr>
              <a:xfrm>
                <a:off x="990000" y="9885375"/>
                <a:ext cx="2344800" cy="461700"/>
                <a:chOff x="990000" y="9885375"/>
                <a:chExt cx="2344800" cy="461700"/>
              </a:xfrm>
            </p:grpSpPr>
            <p:sp>
              <p:nvSpPr>
                <p:cNvPr id="79" name="Google Shape;79;p13"/>
                <p:cNvSpPr txBox="1"/>
                <p:nvPr/>
              </p:nvSpPr>
              <p:spPr>
                <a:xfrm>
                  <a:off x="1390200" y="9885375"/>
                  <a:ext cx="19446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Books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80" name="Google Shape;80;p13"/>
                <p:cNvSpPr/>
                <p:nvPr/>
              </p:nvSpPr>
              <p:spPr>
                <a:xfrm>
                  <a:off x="990000" y="99711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81" name="Google Shape;81;p13"/>
            <p:cNvGrpSpPr/>
            <p:nvPr/>
          </p:nvGrpSpPr>
          <p:grpSpPr>
            <a:xfrm>
              <a:off x="3334800" y="6200775"/>
              <a:ext cx="2675400" cy="4146300"/>
              <a:chOff x="3334800" y="6200775"/>
              <a:chExt cx="2675400" cy="4146300"/>
            </a:xfrm>
          </p:grpSpPr>
          <p:grpSp>
            <p:nvGrpSpPr>
              <p:cNvPr id="82" name="Google Shape;82;p13"/>
              <p:cNvGrpSpPr/>
              <p:nvPr/>
            </p:nvGrpSpPr>
            <p:grpSpPr>
              <a:xfrm>
                <a:off x="3334800" y="6200775"/>
                <a:ext cx="2675400" cy="461700"/>
                <a:chOff x="990000" y="6200775"/>
                <a:chExt cx="2675400" cy="4617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1390200" y="62007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Sunscreen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990000" y="62865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3334800" y="6814875"/>
                <a:ext cx="2675400" cy="461700"/>
                <a:chOff x="990000" y="6814875"/>
                <a:chExt cx="2675400" cy="461700"/>
              </a:xfrm>
            </p:grpSpPr>
            <p:sp>
              <p:nvSpPr>
                <p:cNvPr id="86" name="Google Shape;86;p13"/>
                <p:cNvSpPr txBox="1"/>
                <p:nvPr/>
              </p:nvSpPr>
              <p:spPr>
                <a:xfrm>
                  <a:off x="1390200" y="68148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Sun Hat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87" name="Google Shape;87;p13"/>
                <p:cNvSpPr/>
                <p:nvPr/>
              </p:nvSpPr>
              <p:spPr>
                <a:xfrm>
                  <a:off x="990000" y="69006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3334800" y="7428975"/>
                <a:ext cx="2675400" cy="461700"/>
                <a:chOff x="990000" y="7428975"/>
                <a:chExt cx="2675400" cy="461700"/>
              </a:xfrm>
            </p:grpSpPr>
            <p:sp>
              <p:nvSpPr>
                <p:cNvPr id="89" name="Google Shape;89;p13"/>
                <p:cNvSpPr txBox="1"/>
                <p:nvPr/>
              </p:nvSpPr>
              <p:spPr>
                <a:xfrm>
                  <a:off x="1390200" y="74289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Water Shoes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>
                  <a:off x="990000" y="75147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3334800" y="8043075"/>
                <a:ext cx="2675400" cy="461700"/>
                <a:chOff x="990000" y="8043075"/>
                <a:chExt cx="2675400" cy="46170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1390200" y="80430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Bug Repellent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990000" y="81288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4" name="Google Shape;94;p13"/>
              <p:cNvGrpSpPr/>
              <p:nvPr/>
            </p:nvGrpSpPr>
            <p:grpSpPr>
              <a:xfrm>
                <a:off x="3334800" y="8657175"/>
                <a:ext cx="2675400" cy="461700"/>
                <a:chOff x="990000" y="8657175"/>
                <a:chExt cx="2675400" cy="461700"/>
              </a:xfrm>
            </p:grpSpPr>
            <p:sp>
              <p:nvSpPr>
                <p:cNvPr id="95" name="Google Shape;95;p13"/>
                <p:cNvSpPr txBox="1"/>
                <p:nvPr/>
              </p:nvSpPr>
              <p:spPr>
                <a:xfrm>
                  <a:off x="1390200" y="86571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Anti-itch Cream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>
                  <a:off x="990000" y="87429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3334800" y="9271275"/>
                <a:ext cx="2675400" cy="461700"/>
                <a:chOff x="990000" y="9271275"/>
                <a:chExt cx="2675400" cy="461700"/>
              </a:xfrm>
            </p:grpSpPr>
            <p:sp>
              <p:nvSpPr>
                <p:cNvPr id="98" name="Google Shape;98;p13"/>
                <p:cNvSpPr txBox="1"/>
                <p:nvPr/>
              </p:nvSpPr>
              <p:spPr>
                <a:xfrm>
                  <a:off x="1390200" y="92712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Misting Fan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990000" y="93570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3334800" y="9885375"/>
                <a:ext cx="2675400" cy="461700"/>
                <a:chOff x="990000" y="9885375"/>
                <a:chExt cx="2675400" cy="461700"/>
              </a:xfrm>
            </p:grpSpPr>
            <p:sp>
              <p:nvSpPr>
                <p:cNvPr id="101" name="Google Shape;101;p13"/>
                <p:cNvSpPr txBox="1"/>
                <p:nvPr/>
              </p:nvSpPr>
              <p:spPr>
                <a:xfrm>
                  <a:off x="1390200" y="9885375"/>
                  <a:ext cx="22752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800">
                      <a:solidFill>
                        <a:srgbClr val="35516E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SPF Lip Balm</a:t>
                  </a:r>
                  <a:endParaRPr sz="1800">
                    <a:solidFill>
                      <a:srgbClr val="35516E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990000" y="9971100"/>
                  <a:ext cx="324000" cy="324000"/>
                </a:xfrm>
                <a:prstGeom prst="rect">
                  <a:avLst/>
                </a:prstGeom>
                <a:solidFill>
                  <a:srgbClr val="B5D7D5">
                    <a:alpha val="41120"/>
                  </a:srgbClr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pic>
        <p:nvPicPr>
          <p:cNvPr id="103" name="Google Shape;10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4235"/>
            <a:ext cx="7560002" cy="468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