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Pacifico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404">
          <p15:clr>
            <a:srgbClr val="A4A3A4"/>
          </p15:clr>
        </p15:guide>
        <p15:guide id="2" pos="2381">
          <p15:clr>
            <a:srgbClr val="A4A3A4"/>
          </p15:clr>
        </p15:guide>
        <p15:guide id="3" orient="horz" pos="1928">
          <p15:clr>
            <a:srgbClr val="9AA0A6"/>
          </p15:clr>
        </p15:guide>
        <p15:guide id="4" pos="510">
          <p15:clr>
            <a:srgbClr val="9AA0A6"/>
          </p15:clr>
        </p15:guide>
        <p15:guide id="5" pos="403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4" orient="horz"/>
        <p:guide pos="2381"/>
        <p:guide pos="1928" orient="horz"/>
        <p:guide pos="510"/>
        <p:guide pos="403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acifico-regular.fntdata"/><Relationship Id="rId10" Type="http://schemas.openxmlformats.org/officeDocument/2006/relationships/font" Target="fonts/Montserrat-boldItalic.fntdata"/><Relationship Id="rId9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576000" y="576000"/>
            <a:ext cx="6408000" cy="1440000"/>
          </a:xfrm>
          <a:prstGeom prst="rect">
            <a:avLst/>
          </a:prstGeom>
          <a:solidFill>
            <a:srgbClr val="435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576000" y="2016000"/>
            <a:ext cx="6408000" cy="810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960600" y="834300"/>
            <a:ext cx="5486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Beach Packing</a:t>
            </a:r>
            <a:r>
              <a:rPr lang="ru" sz="48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 </a:t>
            </a:r>
            <a:r>
              <a:rPr lang="ru" sz="48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List</a:t>
            </a:r>
            <a:endParaRPr sz="4800">
              <a:solidFill>
                <a:schemeClr val="lt1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980875" y="2446875"/>
            <a:ext cx="2628000" cy="5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980875" y="2486025"/>
            <a:ext cx="2190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435057"/>
                </a:solidFill>
                <a:latin typeface="Pacifico"/>
                <a:ea typeface="Pacifico"/>
                <a:cs typeface="Pacifico"/>
                <a:sym typeface="Pacifico"/>
              </a:rPr>
              <a:t>Essentials:</a:t>
            </a:r>
            <a:endParaRPr sz="1800">
              <a:solidFill>
                <a:srgbClr val="435057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3950875" y="2446875"/>
            <a:ext cx="2628000" cy="540000"/>
            <a:chOff x="3780000" y="3060000"/>
            <a:chExt cx="2628000" cy="540000"/>
          </a:xfrm>
        </p:grpSpPr>
        <p:sp>
          <p:nvSpPr>
            <p:cNvPr id="61" name="Google Shape;61;p13"/>
            <p:cNvSpPr/>
            <p:nvPr/>
          </p:nvSpPr>
          <p:spPr>
            <a:xfrm>
              <a:off x="3780000" y="3060000"/>
              <a:ext cx="2628000" cy="540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3780000" y="3099150"/>
              <a:ext cx="2190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435057"/>
                  </a:solidFill>
                  <a:latin typeface="Pacifico"/>
                  <a:ea typeface="Pacifico"/>
                  <a:cs typeface="Pacifico"/>
                  <a:sym typeface="Pacifico"/>
                </a:rPr>
                <a:t>Clothes:</a:t>
              </a:r>
              <a:endParaRPr sz="1800">
                <a:solidFill>
                  <a:srgbClr val="435057"/>
                </a:solidFill>
                <a:latin typeface="Pacifico"/>
                <a:ea typeface="Pacifico"/>
                <a:cs typeface="Pacifico"/>
                <a:sym typeface="Pacifico"/>
              </a:endParaRPr>
            </a:p>
          </p:txBody>
        </p:sp>
      </p:grpSp>
      <p:cxnSp>
        <p:nvCxnSpPr>
          <p:cNvPr id="63" name="Google Shape;63;p13"/>
          <p:cNvCxnSpPr/>
          <p:nvPr/>
        </p:nvCxnSpPr>
        <p:spPr>
          <a:xfrm>
            <a:off x="985275" y="3244500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985275" y="3502125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985275" y="3759750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985275" y="4017375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985275" y="4275000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985275" y="4532625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985275" y="5829129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985275" y="6086754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985275" y="6344379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985275" y="6602004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985275" y="8139375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985275" y="8397000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985275" y="8654625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3"/>
          <p:cNvCxnSpPr/>
          <p:nvPr/>
        </p:nvCxnSpPr>
        <p:spPr>
          <a:xfrm>
            <a:off x="985275" y="8912250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985275" y="9169875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3"/>
          <p:cNvCxnSpPr/>
          <p:nvPr/>
        </p:nvCxnSpPr>
        <p:spPr>
          <a:xfrm>
            <a:off x="985275" y="9427500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985275" y="9685125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80" name="Google Shape;80;p13"/>
          <p:cNvGrpSpPr/>
          <p:nvPr/>
        </p:nvGrpSpPr>
        <p:grpSpPr>
          <a:xfrm>
            <a:off x="980875" y="5022662"/>
            <a:ext cx="2628000" cy="540000"/>
            <a:chOff x="810000" y="5378162"/>
            <a:chExt cx="2628000" cy="540000"/>
          </a:xfrm>
        </p:grpSpPr>
        <p:sp>
          <p:nvSpPr>
            <p:cNvPr id="81" name="Google Shape;81;p13"/>
            <p:cNvSpPr/>
            <p:nvPr/>
          </p:nvSpPr>
          <p:spPr>
            <a:xfrm>
              <a:off x="810000" y="5378162"/>
              <a:ext cx="2628000" cy="540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810000" y="5417312"/>
              <a:ext cx="2190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435057"/>
                  </a:solidFill>
                  <a:latin typeface="Pacifico"/>
                  <a:ea typeface="Pacifico"/>
                  <a:cs typeface="Pacifico"/>
                  <a:sym typeface="Pacifico"/>
                </a:rPr>
                <a:t>Beach Gear</a:t>
              </a:r>
              <a:endParaRPr sz="1800">
                <a:solidFill>
                  <a:srgbClr val="435057"/>
                </a:solidFill>
                <a:latin typeface="Pacifico"/>
                <a:ea typeface="Pacifico"/>
                <a:cs typeface="Pacifico"/>
                <a:sym typeface="Pacifico"/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980875" y="7366500"/>
            <a:ext cx="2628000" cy="540000"/>
            <a:chOff x="810000" y="5371425"/>
            <a:chExt cx="2628000" cy="540000"/>
          </a:xfrm>
        </p:grpSpPr>
        <p:sp>
          <p:nvSpPr>
            <p:cNvPr id="84" name="Google Shape;84;p13"/>
            <p:cNvSpPr/>
            <p:nvPr/>
          </p:nvSpPr>
          <p:spPr>
            <a:xfrm>
              <a:off x="810000" y="5371425"/>
              <a:ext cx="2628000" cy="540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810000" y="5410575"/>
              <a:ext cx="2190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435057"/>
                  </a:solidFill>
                  <a:latin typeface="Pacifico"/>
                  <a:ea typeface="Pacifico"/>
                  <a:cs typeface="Pacifico"/>
                  <a:sym typeface="Pacifico"/>
                </a:rPr>
                <a:t>Fun Stuff:</a:t>
              </a:r>
              <a:endParaRPr sz="1800">
                <a:solidFill>
                  <a:srgbClr val="435057"/>
                </a:solidFill>
                <a:latin typeface="Pacifico"/>
                <a:ea typeface="Pacifico"/>
                <a:cs typeface="Pacifico"/>
                <a:sym typeface="Pacifico"/>
              </a:endParaRPr>
            </a:p>
          </p:txBody>
        </p:sp>
      </p:grpSp>
      <p:cxnSp>
        <p:nvCxnSpPr>
          <p:cNvPr id="86" name="Google Shape;86;p13"/>
          <p:cNvCxnSpPr/>
          <p:nvPr/>
        </p:nvCxnSpPr>
        <p:spPr>
          <a:xfrm>
            <a:off x="985275" y="6859629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3955025" y="3252879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3955025" y="3510504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3"/>
          <p:cNvCxnSpPr/>
          <p:nvPr/>
        </p:nvCxnSpPr>
        <p:spPr>
          <a:xfrm>
            <a:off x="3955025" y="3768129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Google Shape;90;p13"/>
          <p:cNvCxnSpPr/>
          <p:nvPr/>
        </p:nvCxnSpPr>
        <p:spPr>
          <a:xfrm>
            <a:off x="3955025" y="4025754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3"/>
          <p:cNvCxnSpPr/>
          <p:nvPr/>
        </p:nvCxnSpPr>
        <p:spPr>
          <a:xfrm>
            <a:off x="3955025" y="4283379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3"/>
          <p:cNvCxnSpPr/>
          <p:nvPr/>
        </p:nvCxnSpPr>
        <p:spPr>
          <a:xfrm>
            <a:off x="3955025" y="4541004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" name="Google Shape;93;p13"/>
          <p:cNvCxnSpPr/>
          <p:nvPr/>
        </p:nvCxnSpPr>
        <p:spPr>
          <a:xfrm>
            <a:off x="3955025" y="5829129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" name="Google Shape;94;p13"/>
          <p:cNvCxnSpPr/>
          <p:nvPr/>
        </p:nvCxnSpPr>
        <p:spPr>
          <a:xfrm>
            <a:off x="3955025" y="8147754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3"/>
          <p:cNvCxnSpPr/>
          <p:nvPr/>
        </p:nvCxnSpPr>
        <p:spPr>
          <a:xfrm>
            <a:off x="3955025" y="8405379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13"/>
          <p:cNvCxnSpPr/>
          <p:nvPr/>
        </p:nvCxnSpPr>
        <p:spPr>
          <a:xfrm>
            <a:off x="3955025" y="8663004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3"/>
          <p:cNvCxnSpPr/>
          <p:nvPr/>
        </p:nvCxnSpPr>
        <p:spPr>
          <a:xfrm>
            <a:off x="3955025" y="8920629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3"/>
          <p:cNvCxnSpPr/>
          <p:nvPr/>
        </p:nvCxnSpPr>
        <p:spPr>
          <a:xfrm>
            <a:off x="3955025" y="9169875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13"/>
          <p:cNvCxnSpPr/>
          <p:nvPr/>
        </p:nvCxnSpPr>
        <p:spPr>
          <a:xfrm>
            <a:off x="3955025" y="9427500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3"/>
          <p:cNvCxnSpPr/>
          <p:nvPr/>
        </p:nvCxnSpPr>
        <p:spPr>
          <a:xfrm>
            <a:off x="3955025" y="9685125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" name="Google Shape;101;p13"/>
          <p:cNvCxnSpPr/>
          <p:nvPr/>
        </p:nvCxnSpPr>
        <p:spPr>
          <a:xfrm>
            <a:off x="3955025" y="4798629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2" name="Google Shape;102;p13"/>
          <p:cNvCxnSpPr/>
          <p:nvPr/>
        </p:nvCxnSpPr>
        <p:spPr>
          <a:xfrm>
            <a:off x="3955025" y="5056242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3" name="Google Shape;103;p13"/>
          <p:cNvCxnSpPr/>
          <p:nvPr/>
        </p:nvCxnSpPr>
        <p:spPr>
          <a:xfrm>
            <a:off x="3955025" y="5313879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4" name="Google Shape;104;p13"/>
          <p:cNvCxnSpPr/>
          <p:nvPr/>
        </p:nvCxnSpPr>
        <p:spPr>
          <a:xfrm>
            <a:off x="3955025" y="5571504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05" name="Google Shape;105;p13"/>
          <p:cNvGrpSpPr/>
          <p:nvPr/>
        </p:nvGrpSpPr>
        <p:grpSpPr>
          <a:xfrm>
            <a:off x="3950625" y="6336000"/>
            <a:ext cx="2628000" cy="540000"/>
            <a:chOff x="810000" y="5371425"/>
            <a:chExt cx="2628000" cy="540000"/>
          </a:xfrm>
        </p:grpSpPr>
        <p:sp>
          <p:nvSpPr>
            <p:cNvPr id="106" name="Google Shape;106;p13"/>
            <p:cNvSpPr/>
            <p:nvPr/>
          </p:nvSpPr>
          <p:spPr>
            <a:xfrm>
              <a:off x="810000" y="5371425"/>
              <a:ext cx="2628000" cy="540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810000" y="5410575"/>
              <a:ext cx="2190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435057"/>
                  </a:solidFill>
                  <a:latin typeface="Pacifico"/>
                  <a:ea typeface="Pacifico"/>
                  <a:cs typeface="Pacifico"/>
                  <a:sym typeface="Pacifico"/>
                </a:rPr>
                <a:t>Toiletries:</a:t>
              </a:r>
              <a:endParaRPr sz="1800">
                <a:solidFill>
                  <a:srgbClr val="435057"/>
                </a:solidFill>
                <a:latin typeface="Pacifico"/>
                <a:ea typeface="Pacifico"/>
                <a:cs typeface="Pacifico"/>
                <a:sym typeface="Pacifico"/>
              </a:endParaRPr>
            </a:p>
          </p:txBody>
        </p:sp>
      </p:grpSp>
      <p:cxnSp>
        <p:nvCxnSpPr>
          <p:cNvPr id="108" name="Google Shape;108;p13"/>
          <p:cNvCxnSpPr/>
          <p:nvPr/>
        </p:nvCxnSpPr>
        <p:spPr>
          <a:xfrm>
            <a:off x="3955025" y="7125375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9" name="Google Shape;109;p13"/>
          <p:cNvCxnSpPr/>
          <p:nvPr/>
        </p:nvCxnSpPr>
        <p:spPr>
          <a:xfrm>
            <a:off x="3955025" y="7383075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Google Shape;110;p13"/>
          <p:cNvCxnSpPr/>
          <p:nvPr/>
        </p:nvCxnSpPr>
        <p:spPr>
          <a:xfrm>
            <a:off x="3955025" y="7636538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1" name="Google Shape;111;p13"/>
          <p:cNvCxnSpPr/>
          <p:nvPr/>
        </p:nvCxnSpPr>
        <p:spPr>
          <a:xfrm>
            <a:off x="3955025" y="7898454"/>
            <a:ext cx="2624100" cy="0"/>
          </a:xfrm>
          <a:prstGeom prst="straightConnector1">
            <a:avLst/>
          </a:prstGeom>
          <a:noFill/>
          <a:ln cap="flat" cmpd="sng" w="9525">
            <a:solidFill>
              <a:srgbClr val="C5C4C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12" name="Google Shape;11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612" y="9014825"/>
            <a:ext cx="1109925" cy="1529899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3"/>
          <p:cNvSpPr/>
          <p:nvPr/>
        </p:nvSpPr>
        <p:spPr>
          <a:xfrm>
            <a:off x="0" y="10328525"/>
            <a:ext cx="5629275" cy="371475"/>
          </a:xfrm>
          <a:custGeom>
            <a:rect b="b" l="l" r="r" t="t"/>
            <a:pathLst>
              <a:path extrusionOk="0" h="14859" w="225171">
                <a:moveTo>
                  <a:pt x="0" y="14859"/>
                </a:moveTo>
                <a:lnTo>
                  <a:pt x="225171" y="14859"/>
                </a:lnTo>
                <a:lnTo>
                  <a:pt x="0" y="0"/>
                </a:lnTo>
                <a:close/>
              </a:path>
            </a:pathLst>
          </a:custGeom>
          <a:solidFill>
            <a:srgbClr val="FADD6F"/>
          </a:solidFill>
          <a:ln>
            <a:noFill/>
          </a:ln>
        </p:spPr>
      </p:sp>
      <p:pic>
        <p:nvPicPr>
          <p:cNvPr id="114" name="Google Shape;11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15500" y="8975900"/>
            <a:ext cx="1187421" cy="1607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3"/>
          <p:cNvSpPr/>
          <p:nvPr/>
        </p:nvSpPr>
        <p:spPr>
          <a:xfrm flipH="1">
            <a:off x="1930725" y="10337325"/>
            <a:ext cx="5629275" cy="371475"/>
          </a:xfrm>
          <a:custGeom>
            <a:rect b="b" l="l" r="r" t="t"/>
            <a:pathLst>
              <a:path extrusionOk="0" h="14859" w="225171">
                <a:moveTo>
                  <a:pt x="0" y="14859"/>
                </a:moveTo>
                <a:lnTo>
                  <a:pt x="225171" y="14859"/>
                </a:lnTo>
                <a:lnTo>
                  <a:pt x="0" y="0"/>
                </a:lnTo>
                <a:close/>
              </a:path>
            </a:pathLst>
          </a:custGeom>
          <a:solidFill>
            <a:srgbClr val="F8D56D"/>
          </a:solidFill>
          <a:ln>
            <a:noFill/>
          </a:ln>
        </p:spPr>
      </p:sp>
      <p:sp>
        <p:nvSpPr>
          <p:cNvPr id="116" name="Google Shape;116;p13"/>
          <p:cNvSpPr txBox="1"/>
          <p:nvPr/>
        </p:nvSpPr>
        <p:spPr>
          <a:xfrm>
            <a:off x="960600" y="2963421"/>
            <a:ext cx="2416200" cy="16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Montserrat"/>
                <a:ea typeface="Montserrat"/>
                <a:cs typeface="Montserrat"/>
                <a:sym typeface="Montserrat"/>
              </a:rPr>
              <a:t>Driver’s License/ID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Debit/ Credit Card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Money/ Wallet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Passport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Visa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3960975" y="6843996"/>
            <a:ext cx="2340300" cy="23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Montserrat"/>
                <a:ea typeface="Montserrat"/>
                <a:cs typeface="Montserrat"/>
                <a:sym typeface="Montserrat"/>
              </a:rPr>
              <a:t>Toothbrush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Floss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Deodorant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Face Wash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Razor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Shaving Cream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Feminine Products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Toothpaste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960600" y="5548596"/>
            <a:ext cx="2416200" cy="13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Montserrat"/>
                <a:ea typeface="Montserrat"/>
                <a:cs typeface="Montserrat"/>
                <a:sym typeface="Montserrat"/>
              </a:rPr>
              <a:t>Waterproof Blanket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Beach Cart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Umbrella/Tent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Beach Chair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Hooded Towel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960600" y="7863171"/>
            <a:ext cx="2416200" cy="18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Montserrat"/>
                <a:ea typeface="Montserrat"/>
                <a:cs typeface="Montserrat"/>
                <a:sym typeface="Montserrat"/>
              </a:rPr>
              <a:t>Kids Beach Bag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Water Bottles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Beach Chairs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Boogie Boards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Sunglasses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Bottle Opener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3960975" y="2972946"/>
            <a:ext cx="23403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Montserrat"/>
                <a:ea typeface="Montserrat"/>
                <a:cs typeface="Montserrat"/>
                <a:sym typeface="Montserrat"/>
              </a:rPr>
              <a:t>T-shirts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Socks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Tank Tops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Bras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Underwear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Pants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Jeans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Maxi/Sundress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Romper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Skirts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Activewear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