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chitects Daughter"/>
      <p:regular r:id="rId7"/>
    </p:embeddedFont>
    <p:embeddedFont>
      <p:font typeface="Montserrat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3">
          <p15:clr>
            <a:srgbClr val="747775"/>
          </p15:clr>
        </p15:guide>
        <p15:guide id="2" orient="horz" pos="627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3"/>
        <p:guide pos="627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boldItalic.fntdata"/><Relationship Id="rId10" Type="http://schemas.openxmlformats.org/officeDocument/2006/relationships/font" Target="fonts/Montserrat-italic.fntdata"/><Relationship Id="rId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rchitectsDaughter-regular.fntdata"/><Relationship Id="rId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842625" y="0"/>
            <a:ext cx="2717376" cy="10692001"/>
            <a:chOff x="4842625" y="0"/>
            <a:chExt cx="2717376" cy="10692001"/>
          </a:xfrm>
        </p:grpSpPr>
        <p:pic>
          <p:nvPicPr>
            <p:cNvPr id="55" name="Google Shape;5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4700" y="5803850"/>
              <a:ext cx="2225300" cy="2768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364842" y="1303869"/>
              <a:ext cx="946100" cy="84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982399" y="1859975"/>
              <a:ext cx="2577600" cy="390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42625" y="8320025"/>
              <a:ext cx="2717375" cy="237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" name="Google Shape;59;p13"/>
            <p:cNvGrpSpPr/>
            <p:nvPr/>
          </p:nvGrpSpPr>
          <p:grpSpPr>
            <a:xfrm>
              <a:off x="5949300" y="0"/>
              <a:ext cx="1610701" cy="1593125"/>
              <a:chOff x="5949300" y="0"/>
              <a:chExt cx="1610701" cy="1593125"/>
            </a:xfrm>
          </p:grpSpPr>
          <p:pic>
            <p:nvPicPr>
              <p:cNvPr id="60" name="Google Shape;60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625025" y="0"/>
                <a:ext cx="934975" cy="871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949300" y="200250"/>
                <a:ext cx="1610700" cy="1392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" name="Google Shape;62;p13"/>
          <p:cNvGrpSpPr/>
          <p:nvPr/>
        </p:nvGrpSpPr>
        <p:grpSpPr>
          <a:xfrm>
            <a:off x="5043450" y="199025"/>
            <a:ext cx="2298750" cy="8315175"/>
            <a:chOff x="5043450" y="199025"/>
            <a:chExt cx="2298750" cy="8315175"/>
          </a:xfrm>
        </p:grpSpPr>
        <p:sp>
          <p:nvSpPr>
            <p:cNvPr id="63" name="Google Shape;63;p13"/>
            <p:cNvSpPr/>
            <p:nvPr/>
          </p:nvSpPr>
          <p:spPr>
            <a:xfrm>
              <a:off x="5043450" y="199025"/>
              <a:ext cx="98975" cy="100025"/>
            </a:xfrm>
            <a:custGeom>
              <a:rect b="b" l="l" r="r" t="t"/>
              <a:pathLst>
                <a:path extrusionOk="0" h="4001" w="3959">
                  <a:moveTo>
                    <a:pt x="1448" y="0"/>
                  </a:moveTo>
                  <a:lnTo>
                    <a:pt x="3959" y="3405"/>
                  </a:lnTo>
                  <a:lnTo>
                    <a:pt x="0" y="4001"/>
                  </a:lnTo>
                  <a:close/>
                </a:path>
              </a:pathLst>
            </a:custGeom>
            <a:solidFill>
              <a:srgbClr val="F8968B"/>
            </a:solidFill>
            <a:ln>
              <a:noFill/>
            </a:ln>
          </p:spPr>
        </p:sp>
        <p:sp>
          <p:nvSpPr>
            <p:cNvPr id="64" name="Google Shape;64;p13"/>
            <p:cNvSpPr/>
            <p:nvPr/>
          </p:nvSpPr>
          <p:spPr>
            <a:xfrm>
              <a:off x="5530975" y="500100"/>
              <a:ext cx="101375" cy="102250"/>
            </a:xfrm>
            <a:custGeom>
              <a:rect b="b" l="l" r="r" t="t"/>
              <a:pathLst>
                <a:path extrusionOk="0" h="4090" w="4055">
                  <a:moveTo>
                    <a:pt x="4055" y="0"/>
                  </a:moveTo>
                  <a:lnTo>
                    <a:pt x="3476" y="4090"/>
                  </a:lnTo>
                  <a:lnTo>
                    <a:pt x="0" y="1909"/>
                  </a:lnTo>
                  <a:close/>
                </a:path>
              </a:pathLst>
            </a:custGeom>
            <a:solidFill>
              <a:srgbClr val="F8968B"/>
            </a:solidFill>
            <a:ln>
              <a:noFill/>
            </a:ln>
          </p:spPr>
        </p:sp>
        <p:sp>
          <p:nvSpPr>
            <p:cNvPr id="65" name="Google Shape;65;p13"/>
            <p:cNvSpPr/>
            <p:nvPr/>
          </p:nvSpPr>
          <p:spPr>
            <a:xfrm>
              <a:off x="5133200" y="1018125"/>
              <a:ext cx="99350" cy="101100"/>
            </a:xfrm>
            <a:custGeom>
              <a:rect b="b" l="l" r="r" t="t"/>
              <a:pathLst>
                <a:path extrusionOk="0" h="4044" w="3974">
                  <a:moveTo>
                    <a:pt x="0" y="0"/>
                  </a:moveTo>
                  <a:lnTo>
                    <a:pt x="3974" y="426"/>
                  </a:lnTo>
                  <a:lnTo>
                    <a:pt x="1561" y="4044"/>
                  </a:lnTo>
                  <a:close/>
                </a:path>
              </a:pathLst>
            </a:custGeom>
            <a:solidFill>
              <a:srgbClr val="F8968B"/>
            </a:solidFill>
            <a:ln>
              <a:noFill/>
            </a:ln>
          </p:spPr>
        </p:sp>
        <p:sp>
          <p:nvSpPr>
            <p:cNvPr id="66" name="Google Shape;66;p13"/>
            <p:cNvSpPr/>
            <p:nvPr/>
          </p:nvSpPr>
          <p:spPr>
            <a:xfrm>
              <a:off x="6370075" y="2310425"/>
              <a:ext cx="99125" cy="95600"/>
            </a:xfrm>
            <a:custGeom>
              <a:rect b="b" l="l" r="r" t="t"/>
              <a:pathLst>
                <a:path extrusionOk="0" h="3824" w="3965">
                  <a:moveTo>
                    <a:pt x="1841" y="0"/>
                  </a:moveTo>
                  <a:lnTo>
                    <a:pt x="0" y="3824"/>
                  </a:lnTo>
                  <a:lnTo>
                    <a:pt x="3965" y="3045"/>
                  </a:lnTo>
                  <a:close/>
                </a:path>
              </a:pathLst>
            </a:custGeom>
            <a:solidFill>
              <a:srgbClr val="F8968B"/>
            </a:solidFill>
            <a:ln>
              <a:noFill/>
            </a:ln>
          </p:spPr>
        </p:sp>
        <p:sp>
          <p:nvSpPr>
            <p:cNvPr id="67" name="Google Shape;67;p13"/>
            <p:cNvSpPr/>
            <p:nvPr/>
          </p:nvSpPr>
          <p:spPr>
            <a:xfrm>
              <a:off x="5684575" y="5693825"/>
              <a:ext cx="108475" cy="99225"/>
            </a:xfrm>
            <a:custGeom>
              <a:rect b="b" l="l" r="r" t="t"/>
              <a:pathLst>
                <a:path extrusionOk="0" h="3969" w="4339">
                  <a:moveTo>
                    <a:pt x="0" y="0"/>
                  </a:moveTo>
                  <a:lnTo>
                    <a:pt x="4339" y="318"/>
                  </a:lnTo>
                  <a:lnTo>
                    <a:pt x="2222" y="3969"/>
                  </a:lnTo>
                  <a:close/>
                </a:path>
              </a:pathLst>
            </a:custGeom>
            <a:solidFill>
              <a:srgbClr val="F8968B"/>
            </a:solidFill>
            <a:ln>
              <a:noFill/>
            </a:ln>
          </p:spPr>
        </p:sp>
        <p:sp>
          <p:nvSpPr>
            <p:cNvPr id="68" name="Google Shape;68;p13"/>
            <p:cNvSpPr/>
            <p:nvPr/>
          </p:nvSpPr>
          <p:spPr>
            <a:xfrm>
              <a:off x="7057750" y="5253625"/>
              <a:ext cx="107500" cy="87650"/>
            </a:xfrm>
            <a:custGeom>
              <a:rect b="b" l="l" r="r" t="t"/>
              <a:pathLst>
                <a:path extrusionOk="0" h="3506" w="4300">
                  <a:moveTo>
                    <a:pt x="1588" y="0"/>
                  </a:moveTo>
                  <a:lnTo>
                    <a:pt x="4300" y="3109"/>
                  </a:lnTo>
                  <a:lnTo>
                    <a:pt x="0" y="3506"/>
                  </a:lnTo>
                  <a:close/>
                </a:path>
              </a:pathLst>
            </a:custGeom>
            <a:solidFill>
              <a:srgbClr val="F8968B"/>
            </a:solidFill>
            <a:ln>
              <a:noFill/>
            </a:ln>
          </p:spPr>
        </p:sp>
        <p:sp>
          <p:nvSpPr>
            <p:cNvPr id="69" name="Google Shape;69;p13"/>
            <p:cNvSpPr/>
            <p:nvPr/>
          </p:nvSpPr>
          <p:spPr>
            <a:xfrm>
              <a:off x="7239650" y="7653075"/>
              <a:ext cx="102550" cy="92600"/>
            </a:xfrm>
            <a:custGeom>
              <a:rect b="b" l="l" r="r" t="t"/>
              <a:pathLst>
                <a:path extrusionOk="0" h="3704" w="4102">
                  <a:moveTo>
                    <a:pt x="0" y="0"/>
                  </a:moveTo>
                  <a:lnTo>
                    <a:pt x="4102" y="529"/>
                  </a:lnTo>
                  <a:lnTo>
                    <a:pt x="1853" y="3704"/>
                  </a:lnTo>
                  <a:close/>
                </a:path>
              </a:pathLst>
            </a:custGeom>
            <a:solidFill>
              <a:srgbClr val="F8968B"/>
            </a:solidFill>
            <a:ln>
              <a:noFill/>
            </a:ln>
          </p:spPr>
        </p:sp>
        <p:sp>
          <p:nvSpPr>
            <p:cNvPr id="70" name="Google Shape;70;p13"/>
            <p:cNvSpPr/>
            <p:nvPr/>
          </p:nvSpPr>
          <p:spPr>
            <a:xfrm>
              <a:off x="5692675" y="8413750"/>
              <a:ext cx="99225" cy="100450"/>
            </a:xfrm>
            <a:custGeom>
              <a:rect b="b" l="l" r="r" t="t"/>
              <a:pathLst>
                <a:path extrusionOk="0" h="4018" w="3969">
                  <a:moveTo>
                    <a:pt x="1439" y="0"/>
                  </a:moveTo>
                  <a:lnTo>
                    <a:pt x="3969" y="3373"/>
                  </a:lnTo>
                  <a:lnTo>
                    <a:pt x="0" y="4018"/>
                  </a:lnTo>
                  <a:close/>
                </a:path>
              </a:pathLst>
            </a:custGeom>
            <a:solidFill>
              <a:srgbClr val="F8968B"/>
            </a:solidFill>
            <a:ln>
              <a:noFill/>
            </a:ln>
          </p:spPr>
        </p:sp>
      </p:grpSp>
      <p:grpSp>
        <p:nvGrpSpPr>
          <p:cNvPr id="71" name="Google Shape;71;p13"/>
          <p:cNvGrpSpPr/>
          <p:nvPr/>
        </p:nvGrpSpPr>
        <p:grpSpPr>
          <a:xfrm>
            <a:off x="412260" y="293319"/>
            <a:ext cx="4628135" cy="1303481"/>
            <a:chOff x="412260" y="293319"/>
            <a:chExt cx="4628135" cy="1303481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412260" y="293319"/>
              <a:ext cx="4591500" cy="104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6800">
                  <a:solidFill>
                    <a:srgbClr val="6E9568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Beach Day</a:t>
              </a:r>
              <a:endParaRPr sz="6800">
                <a:solidFill>
                  <a:srgbClr val="6E9568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448894" y="1227500"/>
              <a:ext cx="459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400">
                  <a:solidFill>
                    <a:srgbClr val="F8968B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E S S E N T I A L S</a:t>
              </a:r>
              <a:endParaRPr b="1" sz="2400">
                <a:solidFill>
                  <a:srgbClr val="F8968B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448897" y="2079133"/>
            <a:ext cx="2298677" cy="1569467"/>
            <a:chOff x="448897" y="2079133"/>
            <a:chExt cx="2298677" cy="1569467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448897" y="2079133"/>
              <a:ext cx="229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F8968B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Sun Protection:</a:t>
              </a:r>
              <a:endParaRPr sz="1900">
                <a:solidFill>
                  <a:srgbClr val="F8968B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grpSp>
          <p:nvGrpSpPr>
            <p:cNvPr id="76" name="Google Shape;76;p13"/>
            <p:cNvGrpSpPr/>
            <p:nvPr/>
          </p:nvGrpSpPr>
          <p:grpSpPr>
            <a:xfrm>
              <a:off x="450175" y="2488225"/>
              <a:ext cx="2297399" cy="246300"/>
              <a:chOff x="450175" y="2488225"/>
              <a:chExt cx="2297399" cy="2463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Sunscreen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450175" y="2792917"/>
              <a:ext cx="2297399" cy="246300"/>
              <a:chOff x="450175" y="2488225"/>
              <a:chExt cx="2297399" cy="246300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Sunglasses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450175" y="3097608"/>
              <a:ext cx="2297399" cy="246300"/>
              <a:chOff x="450175" y="2488225"/>
              <a:chExt cx="2297399" cy="246300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Sun Hat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450175" y="3402300"/>
              <a:ext cx="2297399" cy="246300"/>
              <a:chOff x="450175" y="2488225"/>
              <a:chExt cx="2297399" cy="246300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Lip Balm SPF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8" name="Google Shape;88;p13"/>
          <p:cNvGrpSpPr/>
          <p:nvPr/>
        </p:nvGrpSpPr>
        <p:grpSpPr>
          <a:xfrm>
            <a:off x="2945322" y="2079133"/>
            <a:ext cx="2298677" cy="2176717"/>
            <a:chOff x="2945322" y="2079133"/>
            <a:chExt cx="2298677" cy="2176717"/>
          </a:xfrm>
        </p:grpSpPr>
        <p:grpSp>
          <p:nvGrpSpPr>
            <p:cNvPr id="89" name="Google Shape;89;p13"/>
            <p:cNvGrpSpPr/>
            <p:nvPr/>
          </p:nvGrpSpPr>
          <p:grpSpPr>
            <a:xfrm>
              <a:off x="2945322" y="2079133"/>
              <a:ext cx="2298677" cy="1572576"/>
              <a:chOff x="448897" y="2079133"/>
              <a:chExt cx="2298677" cy="1572576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448897" y="2079133"/>
                <a:ext cx="22986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900">
                    <a:solidFill>
                      <a:srgbClr val="F8968B"/>
                    </a:solidFill>
                    <a:latin typeface="Architects Daughter"/>
                    <a:ea typeface="Architects Daughter"/>
                    <a:cs typeface="Architects Daughter"/>
                    <a:sym typeface="Architects Daughter"/>
                  </a:rPr>
                  <a:t>Snacks:</a:t>
                </a:r>
                <a:endParaRPr sz="1900">
                  <a:solidFill>
                    <a:srgbClr val="F8968B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endParaRPr>
              </a:p>
            </p:txBody>
          </p:sp>
          <p:grpSp>
            <p:nvGrpSpPr>
              <p:cNvPr id="91" name="Google Shape;91;p13"/>
              <p:cNvGrpSpPr/>
              <p:nvPr/>
            </p:nvGrpSpPr>
            <p:grpSpPr>
              <a:xfrm>
                <a:off x="450175" y="2488225"/>
                <a:ext cx="2297399" cy="246300"/>
                <a:chOff x="450175" y="2488225"/>
                <a:chExt cx="2297399" cy="246300"/>
              </a:xfrm>
            </p:grpSpPr>
            <p:sp>
              <p:nvSpPr>
                <p:cNvPr id="92" name="Google Shape;92;p13"/>
                <p:cNvSpPr txBox="1"/>
                <p:nvPr/>
              </p:nvSpPr>
              <p:spPr>
                <a:xfrm>
                  <a:off x="723174" y="2488225"/>
                  <a:ext cx="20244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rgbClr val="21212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Water</a:t>
                  </a:r>
                  <a:endParaRPr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93" name="Google Shape;93;p13"/>
                <p:cNvSpPr/>
                <p:nvPr/>
              </p:nvSpPr>
              <p:spPr>
                <a:xfrm>
                  <a:off x="450175" y="2538625"/>
                  <a:ext cx="145500" cy="14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6E956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4" name="Google Shape;94;p13"/>
              <p:cNvGrpSpPr/>
              <p:nvPr/>
            </p:nvGrpSpPr>
            <p:grpSpPr>
              <a:xfrm>
                <a:off x="450175" y="2792917"/>
                <a:ext cx="2297399" cy="246300"/>
                <a:chOff x="450175" y="2488225"/>
                <a:chExt cx="2297399" cy="246300"/>
              </a:xfrm>
            </p:grpSpPr>
            <p:sp>
              <p:nvSpPr>
                <p:cNvPr id="95" name="Google Shape;95;p13"/>
                <p:cNvSpPr txBox="1"/>
                <p:nvPr/>
              </p:nvSpPr>
              <p:spPr>
                <a:xfrm>
                  <a:off x="723174" y="2488225"/>
                  <a:ext cx="20244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rgbClr val="21212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Snacks, Fruits, Nuts</a:t>
                  </a:r>
                  <a:endParaRPr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96" name="Google Shape;96;p13"/>
                <p:cNvSpPr/>
                <p:nvPr/>
              </p:nvSpPr>
              <p:spPr>
                <a:xfrm>
                  <a:off x="450175" y="2538625"/>
                  <a:ext cx="145500" cy="14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6E956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97" name="Google Shape;97;p13"/>
              <p:cNvGrpSpPr/>
              <p:nvPr/>
            </p:nvGrpSpPr>
            <p:grpSpPr>
              <a:xfrm>
                <a:off x="450175" y="3097608"/>
                <a:ext cx="2297399" cy="554100"/>
                <a:chOff x="450175" y="2488225"/>
                <a:chExt cx="2297399" cy="554100"/>
              </a:xfrm>
            </p:grpSpPr>
            <p:sp>
              <p:nvSpPr>
                <p:cNvPr id="98" name="Google Shape;98;p13"/>
                <p:cNvSpPr txBox="1"/>
                <p:nvPr/>
              </p:nvSpPr>
              <p:spPr>
                <a:xfrm>
                  <a:off x="723174" y="2488225"/>
                  <a:ext cx="2024400" cy="55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rgbClr val="21212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Cooler Bag with </a:t>
                  </a:r>
                  <a:endParaRPr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rgbClr val="21212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Ice Packs</a:t>
                  </a:r>
                  <a:endParaRPr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99" name="Google Shape;99;p13"/>
                <p:cNvSpPr/>
                <p:nvPr/>
              </p:nvSpPr>
              <p:spPr>
                <a:xfrm>
                  <a:off x="450175" y="2538625"/>
                  <a:ext cx="145500" cy="14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6E956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00" name="Google Shape;100;p13"/>
            <p:cNvGrpSpPr/>
            <p:nvPr/>
          </p:nvGrpSpPr>
          <p:grpSpPr>
            <a:xfrm>
              <a:off x="2946600" y="3701750"/>
              <a:ext cx="2297399" cy="554100"/>
              <a:chOff x="450175" y="2488225"/>
              <a:chExt cx="2297399" cy="554100"/>
            </a:xfrm>
          </p:grpSpPr>
          <p:sp>
            <p:nvSpPr>
              <p:cNvPr id="101" name="Google Shape;101;p13"/>
              <p:cNvSpPr txBox="1"/>
              <p:nvPr/>
            </p:nvSpPr>
            <p:spPr>
              <a:xfrm>
                <a:off x="723174" y="2488225"/>
                <a:ext cx="20244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Reusable Water Bottle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3" name="Google Shape;103;p13"/>
          <p:cNvGrpSpPr/>
          <p:nvPr/>
        </p:nvGrpSpPr>
        <p:grpSpPr>
          <a:xfrm>
            <a:off x="448897" y="3919008"/>
            <a:ext cx="2298677" cy="2199451"/>
            <a:chOff x="448897" y="3919008"/>
            <a:chExt cx="2298677" cy="2199451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448897" y="3919008"/>
              <a:ext cx="229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F8968B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Clothing:</a:t>
              </a:r>
              <a:endParaRPr sz="1900">
                <a:solidFill>
                  <a:srgbClr val="F8968B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grpSp>
          <p:nvGrpSpPr>
            <p:cNvPr id="105" name="Google Shape;105;p13"/>
            <p:cNvGrpSpPr/>
            <p:nvPr/>
          </p:nvGrpSpPr>
          <p:grpSpPr>
            <a:xfrm>
              <a:off x="450175" y="4328100"/>
              <a:ext cx="2297399" cy="246300"/>
              <a:chOff x="450175" y="2488225"/>
              <a:chExt cx="2297399" cy="246300"/>
            </a:xfrm>
          </p:grpSpPr>
          <p:sp>
            <p:nvSpPr>
              <p:cNvPr id="106" name="Google Shape;106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Swimsuit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450175" y="4632792"/>
              <a:ext cx="2297399" cy="246300"/>
              <a:chOff x="450175" y="2488225"/>
              <a:chExt cx="2297399" cy="246300"/>
            </a:xfrm>
          </p:grpSpPr>
          <p:sp>
            <p:nvSpPr>
              <p:cNvPr id="109" name="Google Shape;109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Beach Cover-Up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0" name="Google Shape;110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1" name="Google Shape;111;p13"/>
            <p:cNvGrpSpPr/>
            <p:nvPr/>
          </p:nvGrpSpPr>
          <p:grpSpPr>
            <a:xfrm>
              <a:off x="450175" y="4937483"/>
              <a:ext cx="2297399" cy="246300"/>
              <a:chOff x="450175" y="2488225"/>
              <a:chExt cx="2297399" cy="246300"/>
            </a:xfrm>
          </p:grpSpPr>
          <p:sp>
            <p:nvSpPr>
              <p:cNvPr id="112" name="Google Shape;112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Flip-Flops/Sandals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3" name="Google Shape;113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4" name="Google Shape;114;p13"/>
            <p:cNvGrpSpPr/>
            <p:nvPr/>
          </p:nvGrpSpPr>
          <p:grpSpPr>
            <a:xfrm>
              <a:off x="450175" y="5242175"/>
              <a:ext cx="2297399" cy="246300"/>
              <a:chOff x="450175" y="2488225"/>
              <a:chExt cx="2297399" cy="246300"/>
            </a:xfrm>
          </p:grpSpPr>
          <p:sp>
            <p:nvSpPr>
              <p:cNvPr id="115" name="Google Shape;115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Rash Guard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" name="Google Shape;116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7" name="Google Shape;117;p13"/>
            <p:cNvSpPr txBox="1"/>
            <p:nvPr/>
          </p:nvSpPr>
          <p:spPr>
            <a:xfrm>
              <a:off x="723174" y="5564358"/>
              <a:ext cx="2024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Extra Change of Clothes</a:t>
              </a:r>
              <a:endParaRPr sz="16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50175" y="5614758"/>
              <a:ext cx="145500" cy="145500"/>
            </a:xfrm>
            <a:prstGeom prst="rect">
              <a:avLst/>
            </a:prstGeom>
            <a:noFill/>
            <a:ln cap="flat" cmpd="sng" w="9525">
              <a:solidFill>
                <a:srgbClr val="6E956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448897" y="6328751"/>
            <a:ext cx="2298677" cy="2184726"/>
            <a:chOff x="448897" y="6328751"/>
            <a:chExt cx="2298677" cy="2184726"/>
          </a:xfrm>
        </p:grpSpPr>
        <p:sp>
          <p:nvSpPr>
            <p:cNvPr id="120" name="Google Shape;120;p13"/>
            <p:cNvSpPr txBox="1"/>
            <p:nvPr/>
          </p:nvSpPr>
          <p:spPr>
            <a:xfrm>
              <a:off x="448897" y="6328751"/>
              <a:ext cx="229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F8968B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Relaxation:</a:t>
              </a:r>
              <a:endParaRPr sz="1900">
                <a:solidFill>
                  <a:srgbClr val="F8968B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grpSp>
          <p:nvGrpSpPr>
            <p:cNvPr id="121" name="Google Shape;121;p13"/>
            <p:cNvGrpSpPr/>
            <p:nvPr/>
          </p:nvGrpSpPr>
          <p:grpSpPr>
            <a:xfrm>
              <a:off x="450175" y="6737843"/>
              <a:ext cx="2297399" cy="246300"/>
              <a:chOff x="450175" y="2488225"/>
              <a:chExt cx="2297399" cy="246300"/>
            </a:xfrm>
          </p:grpSpPr>
          <p:sp>
            <p:nvSpPr>
              <p:cNvPr id="122" name="Google Shape;122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Beach Chair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4" name="Google Shape;124;p13"/>
            <p:cNvGrpSpPr/>
            <p:nvPr/>
          </p:nvGrpSpPr>
          <p:grpSpPr>
            <a:xfrm>
              <a:off x="450175" y="7042535"/>
              <a:ext cx="2297399" cy="246300"/>
              <a:chOff x="450175" y="2488225"/>
              <a:chExt cx="2297399" cy="246300"/>
            </a:xfrm>
          </p:grpSpPr>
          <p:sp>
            <p:nvSpPr>
              <p:cNvPr id="125" name="Google Shape;125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Beach Blanket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" name="Google Shape;127;p13"/>
            <p:cNvGrpSpPr/>
            <p:nvPr/>
          </p:nvGrpSpPr>
          <p:grpSpPr>
            <a:xfrm>
              <a:off x="450175" y="7347226"/>
              <a:ext cx="2297399" cy="246300"/>
              <a:chOff x="450175" y="2488225"/>
              <a:chExt cx="2297399" cy="246300"/>
            </a:xfrm>
          </p:grpSpPr>
          <p:sp>
            <p:nvSpPr>
              <p:cNvPr id="128" name="Google Shape;128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Portable Speaker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0" name="Google Shape;130;p13"/>
            <p:cNvGrpSpPr/>
            <p:nvPr/>
          </p:nvGrpSpPr>
          <p:grpSpPr>
            <a:xfrm>
              <a:off x="450175" y="7651918"/>
              <a:ext cx="2297399" cy="246300"/>
              <a:chOff x="450175" y="2488225"/>
              <a:chExt cx="2297399" cy="246300"/>
            </a:xfrm>
          </p:grpSpPr>
          <p:sp>
            <p:nvSpPr>
              <p:cNvPr id="131" name="Google Shape;131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Book/Magazine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" name="Google Shape;133;p13"/>
            <p:cNvGrpSpPr/>
            <p:nvPr/>
          </p:nvGrpSpPr>
          <p:grpSpPr>
            <a:xfrm>
              <a:off x="450175" y="7974101"/>
              <a:ext cx="2297399" cy="246300"/>
              <a:chOff x="450175" y="7974101"/>
              <a:chExt cx="2297399" cy="246300"/>
            </a:xfrm>
          </p:grpSpPr>
          <p:sp>
            <p:nvSpPr>
              <p:cNvPr id="134" name="Google Shape;134;p13"/>
              <p:cNvSpPr txBox="1"/>
              <p:nvPr/>
            </p:nvSpPr>
            <p:spPr>
              <a:xfrm>
                <a:off x="723174" y="7974101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Beach Pillow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" name="Google Shape;135;p13"/>
              <p:cNvSpPr/>
              <p:nvPr/>
            </p:nvSpPr>
            <p:spPr>
              <a:xfrm>
                <a:off x="450175" y="8024501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6" name="Google Shape;136;p13"/>
            <p:cNvGrpSpPr/>
            <p:nvPr/>
          </p:nvGrpSpPr>
          <p:grpSpPr>
            <a:xfrm>
              <a:off x="450175" y="8267176"/>
              <a:ext cx="2297399" cy="246300"/>
              <a:chOff x="450175" y="8267176"/>
              <a:chExt cx="2297399" cy="246300"/>
            </a:xfrm>
          </p:grpSpPr>
          <p:sp>
            <p:nvSpPr>
              <p:cNvPr id="137" name="Google Shape;137;p13"/>
              <p:cNvSpPr txBox="1"/>
              <p:nvPr/>
            </p:nvSpPr>
            <p:spPr>
              <a:xfrm>
                <a:off x="723174" y="8267176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Portable Fan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" name="Google Shape;138;p13"/>
              <p:cNvSpPr/>
              <p:nvPr/>
            </p:nvSpPr>
            <p:spPr>
              <a:xfrm>
                <a:off x="450175" y="8317576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39" name="Google Shape;139;p13"/>
          <p:cNvGrpSpPr/>
          <p:nvPr/>
        </p:nvGrpSpPr>
        <p:grpSpPr>
          <a:xfrm>
            <a:off x="448897" y="8730344"/>
            <a:ext cx="2298677" cy="1264776"/>
            <a:chOff x="448897" y="6328751"/>
            <a:chExt cx="2298677" cy="1264776"/>
          </a:xfrm>
        </p:grpSpPr>
        <p:sp>
          <p:nvSpPr>
            <p:cNvPr id="140" name="Google Shape;140;p13"/>
            <p:cNvSpPr txBox="1"/>
            <p:nvPr/>
          </p:nvSpPr>
          <p:spPr>
            <a:xfrm>
              <a:off x="448897" y="6328751"/>
              <a:ext cx="229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F8968B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Shelter:</a:t>
              </a:r>
              <a:endParaRPr sz="1900">
                <a:solidFill>
                  <a:srgbClr val="F8968B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grpSp>
          <p:nvGrpSpPr>
            <p:cNvPr id="141" name="Google Shape;141;p13"/>
            <p:cNvGrpSpPr/>
            <p:nvPr/>
          </p:nvGrpSpPr>
          <p:grpSpPr>
            <a:xfrm>
              <a:off x="450175" y="6737843"/>
              <a:ext cx="2297399" cy="246300"/>
              <a:chOff x="450175" y="2488225"/>
              <a:chExt cx="2297399" cy="246300"/>
            </a:xfrm>
          </p:grpSpPr>
          <p:sp>
            <p:nvSpPr>
              <p:cNvPr id="142" name="Google Shape;142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Beach Umbrella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" name="Google Shape;144;p13"/>
            <p:cNvGrpSpPr/>
            <p:nvPr/>
          </p:nvGrpSpPr>
          <p:grpSpPr>
            <a:xfrm>
              <a:off x="450175" y="7042535"/>
              <a:ext cx="2297399" cy="246300"/>
              <a:chOff x="450175" y="2488225"/>
              <a:chExt cx="2297399" cy="246300"/>
            </a:xfrm>
          </p:grpSpPr>
          <p:sp>
            <p:nvSpPr>
              <p:cNvPr id="145" name="Google Shape;145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Beach Tent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" name="Google Shape;147;p13"/>
            <p:cNvGrpSpPr/>
            <p:nvPr/>
          </p:nvGrpSpPr>
          <p:grpSpPr>
            <a:xfrm>
              <a:off x="450175" y="7347226"/>
              <a:ext cx="2297399" cy="246300"/>
              <a:chOff x="450175" y="2488225"/>
              <a:chExt cx="2297399" cy="246300"/>
            </a:xfrm>
          </p:grpSpPr>
          <p:sp>
            <p:nvSpPr>
              <p:cNvPr id="148" name="Google Shape;148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Beach Canopy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0" name="Google Shape;150;p13"/>
          <p:cNvGrpSpPr/>
          <p:nvPr/>
        </p:nvGrpSpPr>
        <p:grpSpPr>
          <a:xfrm>
            <a:off x="2948197" y="4528608"/>
            <a:ext cx="2298677" cy="1569467"/>
            <a:chOff x="2948197" y="4528608"/>
            <a:chExt cx="2298677" cy="1569467"/>
          </a:xfrm>
        </p:grpSpPr>
        <p:sp>
          <p:nvSpPr>
            <p:cNvPr id="151" name="Google Shape;151;p13"/>
            <p:cNvSpPr txBox="1"/>
            <p:nvPr/>
          </p:nvSpPr>
          <p:spPr>
            <a:xfrm>
              <a:off x="2948197" y="4528608"/>
              <a:ext cx="229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F8968B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Entertainment:</a:t>
              </a:r>
              <a:endParaRPr sz="1900">
                <a:solidFill>
                  <a:srgbClr val="F8968B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grpSp>
          <p:nvGrpSpPr>
            <p:cNvPr id="152" name="Google Shape;152;p13"/>
            <p:cNvGrpSpPr/>
            <p:nvPr/>
          </p:nvGrpSpPr>
          <p:grpSpPr>
            <a:xfrm>
              <a:off x="2949475" y="4937700"/>
              <a:ext cx="2297399" cy="246300"/>
              <a:chOff x="450175" y="2488225"/>
              <a:chExt cx="2297399" cy="246300"/>
            </a:xfrm>
          </p:grpSpPr>
          <p:sp>
            <p:nvSpPr>
              <p:cNvPr id="153" name="Google Shape;153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Beach Games 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" name="Google Shape;154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" name="Google Shape;155;p13"/>
            <p:cNvGrpSpPr/>
            <p:nvPr/>
          </p:nvGrpSpPr>
          <p:grpSpPr>
            <a:xfrm>
              <a:off x="2949475" y="5242392"/>
              <a:ext cx="2297399" cy="246300"/>
              <a:chOff x="450175" y="2488225"/>
              <a:chExt cx="2297399" cy="246300"/>
            </a:xfrm>
          </p:grpSpPr>
          <p:sp>
            <p:nvSpPr>
              <p:cNvPr id="156" name="Google Shape;156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Frisbee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3"/>
            <p:cNvGrpSpPr/>
            <p:nvPr/>
          </p:nvGrpSpPr>
          <p:grpSpPr>
            <a:xfrm>
              <a:off x="2949475" y="5547083"/>
              <a:ext cx="2297399" cy="246300"/>
              <a:chOff x="450175" y="2488225"/>
              <a:chExt cx="2297399" cy="246300"/>
            </a:xfrm>
          </p:grpSpPr>
          <p:sp>
            <p:nvSpPr>
              <p:cNvPr id="159" name="Google Shape;159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Sandcastle Tools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1" name="Google Shape;161;p13"/>
            <p:cNvGrpSpPr/>
            <p:nvPr/>
          </p:nvGrpSpPr>
          <p:grpSpPr>
            <a:xfrm>
              <a:off x="2949475" y="5851775"/>
              <a:ext cx="2297399" cy="246300"/>
              <a:chOff x="450175" y="2488225"/>
              <a:chExt cx="2297399" cy="246300"/>
            </a:xfrm>
          </p:grpSpPr>
          <p:sp>
            <p:nvSpPr>
              <p:cNvPr id="162" name="Google Shape;162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Kite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3" name="Google Shape;163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4" name="Google Shape;164;p13"/>
          <p:cNvGrpSpPr/>
          <p:nvPr/>
        </p:nvGrpSpPr>
        <p:grpSpPr>
          <a:xfrm>
            <a:off x="2948197" y="6335908"/>
            <a:ext cx="2298677" cy="1569467"/>
            <a:chOff x="2948197" y="6335908"/>
            <a:chExt cx="2298677" cy="1569467"/>
          </a:xfrm>
        </p:grpSpPr>
        <p:sp>
          <p:nvSpPr>
            <p:cNvPr id="165" name="Google Shape;165;p13"/>
            <p:cNvSpPr txBox="1"/>
            <p:nvPr/>
          </p:nvSpPr>
          <p:spPr>
            <a:xfrm>
              <a:off x="2948197" y="6335908"/>
              <a:ext cx="229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F8968B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Accessories:</a:t>
              </a:r>
              <a:endParaRPr sz="1900">
                <a:solidFill>
                  <a:srgbClr val="F8968B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grpSp>
          <p:nvGrpSpPr>
            <p:cNvPr id="166" name="Google Shape;166;p13"/>
            <p:cNvGrpSpPr/>
            <p:nvPr/>
          </p:nvGrpSpPr>
          <p:grpSpPr>
            <a:xfrm>
              <a:off x="2949475" y="6745000"/>
              <a:ext cx="2297399" cy="246300"/>
              <a:chOff x="450175" y="2488225"/>
              <a:chExt cx="2297399" cy="246300"/>
            </a:xfrm>
          </p:grpSpPr>
          <p:sp>
            <p:nvSpPr>
              <p:cNvPr id="167" name="Google Shape;167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Phone Case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8" name="Google Shape;168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3"/>
            <p:cNvGrpSpPr/>
            <p:nvPr/>
          </p:nvGrpSpPr>
          <p:grpSpPr>
            <a:xfrm>
              <a:off x="2949475" y="7049692"/>
              <a:ext cx="2297399" cy="246300"/>
              <a:chOff x="450175" y="2488225"/>
              <a:chExt cx="2297399" cy="246300"/>
            </a:xfrm>
          </p:grpSpPr>
          <p:sp>
            <p:nvSpPr>
              <p:cNvPr id="170" name="Google Shape;170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Power Bank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" name="Google Shape;172;p13"/>
            <p:cNvGrpSpPr/>
            <p:nvPr/>
          </p:nvGrpSpPr>
          <p:grpSpPr>
            <a:xfrm>
              <a:off x="2949475" y="7354383"/>
              <a:ext cx="2297399" cy="246300"/>
              <a:chOff x="450175" y="2488225"/>
              <a:chExt cx="2297399" cy="246300"/>
            </a:xfrm>
          </p:grpSpPr>
          <p:sp>
            <p:nvSpPr>
              <p:cNvPr id="173" name="Google Shape;173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Portable Charger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5" name="Google Shape;175;p13"/>
            <p:cNvGrpSpPr/>
            <p:nvPr/>
          </p:nvGrpSpPr>
          <p:grpSpPr>
            <a:xfrm>
              <a:off x="2949475" y="7659075"/>
              <a:ext cx="2297399" cy="246300"/>
              <a:chOff x="450175" y="2488225"/>
              <a:chExt cx="2297399" cy="246300"/>
            </a:xfrm>
          </p:grpSpPr>
          <p:sp>
            <p:nvSpPr>
              <p:cNvPr id="176" name="Google Shape;176;p13"/>
              <p:cNvSpPr txBox="1"/>
              <p:nvPr/>
            </p:nvSpPr>
            <p:spPr>
              <a:xfrm>
                <a:off x="723174" y="2488225"/>
                <a:ext cx="2024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Headphones</a:t>
                </a:r>
                <a:endParaRPr sz="16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450175" y="2538625"/>
                <a:ext cx="145500" cy="145500"/>
              </a:xfrm>
              <a:prstGeom prst="rect">
                <a:avLst/>
              </a:prstGeom>
              <a:noFill/>
              <a:ln cap="flat" cmpd="sng" w="9525">
                <a:solidFill>
                  <a:srgbClr val="6E956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8" name="Google Shape;178;p13"/>
          <p:cNvGrpSpPr/>
          <p:nvPr/>
        </p:nvGrpSpPr>
        <p:grpSpPr>
          <a:xfrm>
            <a:off x="2948197" y="8148422"/>
            <a:ext cx="2298677" cy="1846258"/>
            <a:chOff x="2948197" y="8164704"/>
            <a:chExt cx="2298677" cy="1846258"/>
          </a:xfrm>
        </p:grpSpPr>
        <p:sp>
          <p:nvSpPr>
            <p:cNvPr id="179" name="Google Shape;179;p13"/>
            <p:cNvSpPr txBox="1"/>
            <p:nvPr/>
          </p:nvSpPr>
          <p:spPr>
            <a:xfrm>
              <a:off x="2948197" y="8164704"/>
              <a:ext cx="22986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F8968B"/>
                  </a:solidFill>
                  <a:latin typeface="Architects Daughter"/>
                  <a:ea typeface="Architects Daughter"/>
                  <a:cs typeface="Architects Daughter"/>
                  <a:sym typeface="Architects Daughter"/>
                </a:rPr>
                <a:t>Cleanliness:</a:t>
              </a:r>
              <a:endParaRPr sz="1900">
                <a:solidFill>
                  <a:srgbClr val="F8968B"/>
                </a:solidFill>
                <a:latin typeface="Architects Daughter"/>
                <a:ea typeface="Architects Daughter"/>
                <a:cs typeface="Architects Daughter"/>
                <a:sym typeface="Architects Daughter"/>
              </a:endParaRPr>
            </a:p>
          </p:txBody>
        </p:sp>
        <p:grpSp>
          <p:nvGrpSpPr>
            <p:cNvPr id="180" name="Google Shape;180;p13"/>
            <p:cNvGrpSpPr/>
            <p:nvPr/>
          </p:nvGrpSpPr>
          <p:grpSpPr>
            <a:xfrm>
              <a:off x="2949475" y="8573796"/>
              <a:ext cx="2297399" cy="1437166"/>
              <a:chOff x="2949475" y="8573796"/>
              <a:chExt cx="2297399" cy="1437166"/>
            </a:xfrm>
          </p:grpSpPr>
          <p:grpSp>
            <p:nvGrpSpPr>
              <p:cNvPr id="181" name="Google Shape;181;p13"/>
              <p:cNvGrpSpPr/>
              <p:nvPr/>
            </p:nvGrpSpPr>
            <p:grpSpPr>
              <a:xfrm>
                <a:off x="2949475" y="8573796"/>
                <a:ext cx="2297399" cy="246300"/>
                <a:chOff x="450175" y="2488225"/>
                <a:chExt cx="2297399" cy="246300"/>
              </a:xfrm>
            </p:grpSpPr>
            <p:sp>
              <p:nvSpPr>
                <p:cNvPr id="182" name="Google Shape;182;p13"/>
                <p:cNvSpPr txBox="1"/>
                <p:nvPr/>
              </p:nvSpPr>
              <p:spPr>
                <a:xfrm>
                  <a:off x="723174" y="2488225"/>
                  <a:ext cx="20244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rgbClr val="21212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First Aid Kit </a:t>
                  </a:r>
                  <a:endParaRPr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3" name="Google Shape;183;p13"/>
                <p:cNvSpPr/>
                <p:nvPr/>
              </p:nvSpPr>
              <p:spPr>
                <a:xfrm>
                  <a:off x="450175" y="2538625"/>
                  <a:ext cx="145500" cy="14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6E956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4" name="Google Shape;184;p13"/>
              <p:cNvGrpSpPr/>
              <p:nvPr/>
            </p:nvGrpSpPr>
            <p:grpSpPr>
              <a:xfrm>
                <a:off x="2949475" y="8871513"/>
                <a:ext cx="2297399" cy="246300"/>
                <a:chOff x="450175" y="2488225"/>
                <a:chExt cx="2297399" cy="246300"/>
              </a:xfrm>
            </p:grpSpPr>
            <p:sp>
              <p:nvSpPr>
                <p:cNvPr id="185" name="Google Shape;185;p13"/>
                <p:cNvSpPr txBox="1"/>
                <p:nvPr/>
              </p:nvSpPr>
              <p:spPr>
                <a:xfrm>
                  <a:off x="723174" y="2488225"/>
                  <a:ext cx="20244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rgbClr val="21212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Trash Bag</a:t>
                  </a:r>
                  <a:endParaRPr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6" name="Google Shape;186;p13"/>
                <p:cNvSpPr/>
                <p:nvPr/>
              </p:nvSpPr>
              <p:spPr>
                <a:xfrm>
                  <a:off x="450175" y="2538625"/>
                  <a:ext cx="145500" cy="14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6E956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87" name="Google Shape;187;p13"/>
              <p:cNvGrpSpPr/>
              <p:nvPr/>
            </p:nvGrpSpPr>
            <p:grpSpPr>
              <a:xfrm>
                <a:off x="2949475" y="9169229"/>
                <a:ext cx="2297399" cy="246300"/>
                <a:chOff x="450175" y="2488225"/>
                <a:chExt cx="2297399" cy="246300"/>
              </a:xfrm>
            </p:grpSpPr>
            <p:sp>
              <p:nvSpPr>
                <p:cNvPr id="188" name="Google Shape;188;p13"/>
                <p:cNvSpPr txBox="1"/>
                <p:nvPr/>
              </p:nvSpPr>
              <p:spPr>
                <a:xfrm>
                  <a:off x="723174" y="2488225"/>
                  <a:ext cx="20244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rgbClr val="21212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Hand Sanitizer</a:t>
                  </a:r>
                  <a:endParaRPr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89" name="Google Shape;189;p13"/>
                <p:cNvSpPr/>
                <p:nvPr/>
              </p:nvSpPr>
              <p:spPr>
                <a:xfrm>
                  <a:off x="450175" y="2538625"/>
                  <a:ext cx="145500" cy="14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6E956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0" name="Google Shape;190;p13"/>
              <p:cNvGrpSpPr/>
              <p:nvPr/>
            </p:nvGrpSpPr>
            <p:grpSpPr>
              <a:xfrm>
                <a:off x="2949475" y="9466946"/>
                <a:ext cx="2297399" cy="246300"/>
                <a:chOff x="450175" y="2488225"/>
                <a:chExt cx="2297399" cy="246300"/>
              </a:xfrm>
            </p:grpSpPr>
            <p:sp>
              <p:nvSpPr>
                <p:cNvPr id="191" name="Google Shape;191;p13"/>
                <p:cNvSpPr txBox="1"/>
                <p:nvPr/>
              </p:nvSpPr>
              <p:spPr>
                <a:xfrm>
                  <a:off x="723174" y="2488225"/>
                  <a:ext cx="20244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rgbClr val="21212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Baby Powder</a:t>
                  </a:r>
                  <a:endParaRPr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2" name="Google Shape;192;p13"/>
                <p:cNvSpPr/>
                <p:nvPr/>
              </p:nvSpPr>
              <p:spPr>
                <a:xfrm>
                  <a:off x="450175" y="2538625"/>
                  <a:ext cx="145500" cy="14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6E956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93" name="Google Shape;193;p13"/>
              <p:cNvGrpSpPr/>
              <p:nvPr/>
            </p:nvGrpSpPr>
            <p:grpSpPr>
              <a:xfrm>
                <a:off x="2949475" y="9764662"/>
                <a:ext cx="2297399" cy="246300"/>
                <a:chOff x="450175" y="2488225"/>
                <a:chExt cx="2297399" cy="246300"/>
              </a:xfrm>
            </p:grpSpPr>
            <p:sp>
              <p:nvSpPr>
                <p:cNvPr id="194" name="Google Shape;194;p13"/>
                <p:cNvSpPr txBox="1"/>
                <p:nvPr/>
              </p:nvSpPr>
              <p:spPr>
                <a:xfrm>
                  <a:off x="723174" y="2488225"/>
                  <a:ext cx="20244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rgbClr val="212121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Wet Wipes</a:t>
                  </a:r>
                  <a:endParaRPr sz="1600">
                    <a:solidFill>
                      <a:srgbClr val="212121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195" name="Google Shape;195;p13"/>
                <p:cNvSpPr/>
                <p:nvPr/>
              </p:nvSpPr>
              <p:spPr>
                <a:xfrm>
                  <a:off x="450175" y="2538625"/>
                  <a:ext cx="145500" cy="145500"/>
                </a:xfrm>
                <a:prstGeom prst="rect">
                  <a:avLst/>
                </a:prstGeom>
                <a:noFill/>
                <a:ln cap="flat" cmpd="sng" w="9525">
                  <a:solidFill>
                    <a:srgbClr val="6E9568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