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aleway SemiBold"/>
      <p:regular r:id="rId7"/>
      <p:bold r:id="rId8"/>
      <p:italic r:id="rId9"/>
      <p:boldItalic r:id="rId10"/>
    </p:embeddedFont>
    <p:embeddedFont>
      <p:font typeface="Raleway"/>
      <p:regular r:id="rId11"/>
      <p:bold r:id="rId12"/>
      <p:italic r:id="rId13"/>
      <p:boldItalic r:id="rId14"/>
    </p:embeddedFont>
    <p:embeddedFont>
      <p:font typeface="EB Garamond SemiBold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70">
          <p15:clr>
            <a:srgbClr val="747775"/>
          </p15:clr>
        </p15:guide>
        <p15:guide id="2" pos="4592">
          <p15:clr>
            <a:srgbClr val="747775"/>
          </p15:clr>
        </p15:guide>
        <p15:guide id="3" orient="horz" pos="907">
          <p15:clr>
            <a:srgbClr val="747775"/>
          </p15:clr>
        </p15:guide>
        <p15:guide id="4" orient="horz" pos="1701">
          <p15:clr>
            <a:srgbClr val="747775"/>
          </p15:clr>
        </p15:guide>
        <p15:guide id="5" pos="874">
          <p15:clr>
            <a:srgbClr val="747775"/>
          </p15:clr>
        </p15:guide>
        <p15:guide id="6" pos="2823">
          <p15:clr>
            <a:srgbClr val="747775"/>
          </p15:clr>
        </p15:guide>
        <p15:guide id="7" pos="2938">
          <p15:clr>
            <a:srgbClr val="747775"/>
          </p15:clr>
        </p15:guide>
        <p15:guide id="8" pos="447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0"/>
        <p:guide pos="4592"/>
        <p:guide pos="907" orient="horz"/>
        <p:guide pos="1701" orient="horz"/>
        <p:guide pos="874"/>
        <p:guide pos="2823"/>
        <p:guide pos="2938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font" Target="fonts/RalewaySemiBold-boldItalic.fntdata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SemiBold-italic.fntdata"/><Relationship Id="rId15" Type="http://schemas.openxmlformats.org/officeDocument/2006/relationships/font" Target="fonts/EBGaramondSemiBold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EBGaramondSemiBold-italic.fntdata"/><Relationship Id="rId16" Type="http://schemas.openxmlformats.org/officeDocument/2006/relationships/font" Target="fonts/EBGaramond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EBGaramondSemiBold-boldItalic.fntdata"/><Relationship Id="rId7" Type="http://schemas.openxmlformats.org/officeDocument/2006/relationships/font" Target="fonts/RalewaySemiBold-regular.fntdata"/><Relationship Id="rId8" Type="http://schemas.openxmlformats.org/officeDocument/2006/relationships/font" Target="fonts/Raleway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gradFill>
            <a:gsLst>
              <a:gs pos="0">
                <a:schemeClr val="lt1"/>
              </a:gs>
              <a:gs pos="27000">
                <a:schemeClr val="lt1"/>
              </a:gs>
              <a:gs pos="100000">
                <a:srgbClr val="F9ECEA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1092525" y="373950"/>
            <a:ext cx="5397492" cy="802050"/>
            <a:chOff x="1092525" y="373950"/>
            <a:chExt cx="5397492" cy="802050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92925" y="373950"/>
              <a:ext cx="1504500" cy="41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92525" y="722971"/>
              <a:ext cx="1398075" cy="38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89000" y="789675"/>
              <a:ext cx="1101017" cy="386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Google Shape;59;p13"/>
          <p:cNvGrpSpPr/>
          <p:nvPr/>
        </p:nvGrpSpPr>
        <p:grpSpPr>
          <a:xfrm>
            <a:off x="270000" y="1440000"/>
            <a:ext cx="7020000" cy="1260000"/>
            <a:chOff x="270000" y="1440000"/>
            <a:chExt cx="7020000" cy="1260000"/>
          </a:xfrm>
        </p:grpSpPr>
        <p:sp>
          <p:nvSpPr>
            <p:cNvPr id="60" name="Google Shape;60;p13"/>
            <p:cNvSpPr/>
            <p:nvPr/>
          </p:nvSpPr>
          <p:spPr>
            <a:xfrm>
              <a:off x="270000" y="1440000"/>
              <a:ext cx="7020000" cy="1260000"/>
            </a:xfrm>
            <a:prstGeom prst="roundRect">
              <a:avLst>
                <a:gd fmla="val 6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28613" rotWithShape="0" algn="bl" dir="3000000" dist="95250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430249" y="1499007"/>
              <a:ext cx="814200" cy="992317"/>
              <a:chOff x="430249" y="1499007"/>
              <a:chExt cx="814200" cy="992317"/>
            </a:xfrm>
          </p:grpSpPr>
          <p:sp>
            <p:nvSpPr>
              <p:cNvPr id="62" name="Google Shape;62;p13"/>
              <p:cNvSpPr txBox="1"/>
              <p:nvPr/>
            </p:nvSpPr>
            <p:spPr>
              <a:xfrm>
                <a:off x="430249" y="1499007"/>
                <a:ext cx="8142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4600">
                    <a:solidFill>
                      <a:srgbClr val="EEB6AE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07</a:t>
                </a:r>
                <a:endParaRPr sz="4600">
                  <a:solidFill>
                    <a:srgbClr val="EEB6AE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63" name="Google Shape;63;p13"/>
              <p:cNvSpPr txBox="1"/>
              <p:nvPr/>
            </p:nvSpPr>
            <p:spPr>
              <a:xfrm>
                <a:off x="430249" y="2141449"/>
                <a:ext cx="814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2B5675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Monday</a:t>
                </a:r>
                <a:endParaRPr sz="1100">
                  <a:solidFill>
                    <a:srgbClr val="2B5675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</p:txBody>
          </p:sp>
          <p:sp>
            <p:nvSpPr>
              <p:cNvPr id="64" name="Google Shape;64;p13"/>
              <p:cNvSpPr txBox="1"/>
              <p:nvPr/>
            </p:nvSpPr>
            <p:spPr>
              <a:xfrm>
                <a:off x="430249" y="2322124"/>
                <a:ext cx="814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2B5675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April 2025</a:t>
                </a:r>
                <a:endParaRPr sz="1100">
                  <a:solidFill>
                    <a:srgbClr val="2B5675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65" name="Google Shape;65;p13"/>
            <p:cNvGrpSpPr/>
            <p:nvPr/>
          </p:nvGrpSpPr>
          <p:grpSpPr>
            <a:xfrm>
              <a:off x="1381119" y="1668178"/>
              <a:ext cx="5729906" cy="204072"/>
              <a:chOff x="1381119" y="1668178"/>
              <a:chExt cx="5729906" cy="204072"/>
            </a:xfrm>
          </p:grpSpPr>
          <p:cxnSp>
            <p:nvCxnSpPr>
              <p:cNvPr id="66" name="Google Shape;66;p13"/>
              <p:cNvCxnSpPr/>
              <p:nvPr/>
            </p:nvCxnSpPr>
            <p:spPr>
              <a:xfrm>
                <a:off x="1393025" y="1872250"/>
                <a:ext cx="5718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EEBE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7" name="Google Shape;67;p13"/>
              <p:cNvSpPr txBox="1"/>
              <p:nvPr/>
            </p:nvSpPr>
            <p:spPr>
              <a:xfrm>
                <a:off x="1381119" y="1668178"/>
                <a:ext cx="991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rgbClr val="DCA993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DESTINATION</a:t>
                </a:r>
                <a:endParaRPr b="1" sz="1000">
                  <a:solidFill>
                    <a:srgbClr val="DCA993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68" name="Google Shape;68;p13"/>
            <p:cNvGrpSpPr/>
            <p:nvPr/>
          </p:nvGrpSpPr>
          <p:grpSpPr>
            <a:xfrm>
              <a:off x="1381119" y="2019431"/>
              <a:ext cx="3100556" cy="445169"/>
              <a:chOff x="1381119" y="2019431"/>
              <a:chExt cx="3100556" cy="445169"/>
            </a:xfrm>
          </p:grpSpPr>
          <p:sp>
            <p:nvSpPr>
              <p:cNvPr id="69" name="Google Shape;69;p13"/>
              <p:cNvSpPr txBox="1"/>
              <p:nvPr/>
            </p:nvSpPr>
            <p:spPr>
              <a:xfrm>
                <a:off x="1381119" y="2019431"/>
                <a:ext cx="991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2B5675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Activities</a:t>
                </a:r>
                <a:endParaRPr sz="1000">
                  <a:solidFill>
                    <a:srgbClr val="2B5675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</p:txBody>
          </p:sp>
          <p:cxnSp>
            <p:nvCxnSpPr>
              <p:cNvPr id="70" name="Google Shape;70;p13"/>
              <p:cNvCxnSpPr/>
              <p:nvPr/>
            </p:nvCxnSpPr>
            <p:spPr>
              <a:xfrm>
                <a:off x="1393025" y="2217550"/>
                <a:ext cx="1440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" name="Google Shape;71;p13"/>
              <p:cNvCxnSpPr/>
              <p:nvPr/>
            </p:nvCxnSpPr>
            <p:spPr>
              <a:xfrm>
                <a:off x="1393025" y="2464600"/>
                <a:ext cx="1440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" name="Google Shape;72;p13"/>
              <p:cNvCxnSpPr/>
              <p:nvPr/>
            </p:nvCxnSpPr>
            <p:spPr>
              <a:xfrm>
                <a:off x="3012275" y="2217550"/>
                <a:ext cx="1469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" name="Google Shape;73;p13"/>
              <p:cNvCxnSpPr/>
              <p:nvPr/>
            </p:nvCxnSpPr>
            <p:spPr>
              <a:xfrm>
                <a:off x="3012275" y="2464600"/>
                <a:ext cx="1469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4" name="Google Shape;74;p13"/>
            <p:cNvGrpSpPr/>
            <p:nvPr/>
          </p:nvGrpSpPr>
          <p:grpSpPr>
            <a:xfrm>
              <a:off x="4663600" y="2019397"/>
              <a:ext cx="2446614" cy="445178"/>
              <a:chOff x="1381114" y="2019431"/>
              <a:chExt cx="1452600" cy="445178"/>
            </a:xfrm>
          </p:grpSpPr>
          <p:sp>
            <p:nvSpPr>
              <p:cNvPr id="75" name="Google Shape;75;p13"/>
              <p:cNvSpPr txBox="1"/>
              <p:nvPr/>
            </p:nvSpPr>
            <p:spPr>
              <a:xfrm>
                <a:off x="1381119" y="2019431"/>
                <a:ext cx="991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2B5675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Notes</a:t>
                </a:r>
                <a:endParaRPr sz="1000">
                  <a:solidFill>
                    <a:srgbClr val="2B5675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</p:txBody>
          </p:sp>
          <p:cxnSp>
            <p:nvCxnSpPr>
              <p:cNvPr id="76" name="Google Shape;76;p13"/>
              <p:cNvCxnSpPr/>
              <p:nvPr/>
            </p:nvCxnSpPr>
            <p:spPr>
              <a:xfrm>
                <a:off x="1381114" y="2217560"/>
                <a:ext cx="1452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EEBE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" name="Google Shape;77;p13"/>
              <p:cNvCxnSpPr/>
              <p:nvPr/>
            </p:nvCxnSpPr>
            <p:spPr>
              <a:xfrm>
                <a:off x="1381114" y="2464610"/>
                <a:ext cx="1452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EEBE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78" name="Google Shape;78;p13"/>
          <p:cNvGrpSpPr/>
          <p:nvPr/>
        </p:nvGrpSpPr>
        <p:grpSpPr>
          <a:xfrm>
            <a:off x="270000" y="2964000"/>
            <a:ext cx="7020000" cy="1260000"/>
            <a:chOff x="270000" y="1440000"/>
            <a:chExt cx="7020000" cy="1260000"/>
          </a:xfrm>
        </p:grpSpPr>
        <p:sp>
          <p:nvSpPr>
            <p:cNvPr id="79" name="Google Shape;79;p13"/>
            <p:cNvSpPr/>
            <p:nvPr/>
          </p:nvSpPr>
          <p:spPr>
            <a:xfrm>
              <a:off x="270000" y="1440000"/>
              <a:ext cx="7020000" cy="1260000"/>
            </a:xfrm>
            <a:prstGeom prst="roundRect">
              <a:avLst>
                <a:gd fmla="val 6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28613" rotWithShape="0" algn="bl" dir="3000000" dist="95250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0" name="Google Shape;80;p13"/>
            <p:cNvGrpSpPr/>
            <p:nvPr/>
          </p:nvGrpSpPr>
          <p:grpSpPr>
            <a:xfrm>
              <a:off x="430249" y="1499007"/>
              <a:ext cx="814200" cy="992317"/>
              <a:chOff x="430249" y="1499007"/>
              <a:chExt cx="814200" cy="992317"/>
            </a:xfrm>
          </p:grpSpPr>
          <p:sp>
            <p:nvSpPr>
              <p:cNvPr id="81" name="Google Shape;81;p13"/>
              <p:cNvSpPr txBox="1"/>
              <p:nvPr/>
            </p:nvSpPr>
            <p:spPr>
              <a:xfrm>
                <a:off x="430249" y="1499007"/>
                <a:ext cx="8142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4600">
                    <a:solidFill>
                      <a:srgbClr val="EEB6AE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08</a:t>
                </a:r>
                <a:endParaRPr sz="4600">
                  <a:solidFill>
                    <a:srgbClr val="EEB6AE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82" name="Google Shape;82;p13"/>
              <p:cNvSpPr txBox="1"/>
              <p:nvPr/>
            </p:nvSpPr>
            <p:spPr>
              <a:xfrm>
                <a:off x="430249" y="2141449"/>
                <a:ext cx="814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2B5675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Tuesday</a:t>
                </a:r>
                <a:endParaRPr sz="1100">
                  <a:solidFill>
                    <a:srgbClr val="2B5675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</p:txBody>
          </p:sp>
          <p:sp>
            <p:nvSpPr>
              <p:cNvPr id="83" name="Google Shape;83;p13"/>
              <p:cNvSpPr txBox="1"/>
              <p:nvPr/>
            </p:nvSpPr>
            <p:spPr>
              <a:xfrm>
                <a:off x="430249" y="2322124"/>
                <a:ext cx="814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2B5675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April 2025</a:t>
                </a:r>
                <a:endParaRPr sz="1100">
                  <a:solidFill>
                    <a:srgbClr val="2B5675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84" name="Google Shape;84;p13"/>
            <p:cNvGrpSpPr/>
            <p:nvPr/>
          </p:nvGrpSpPr>
          <p:grpSpPr>
            <a:xfrm>
              <a:off x="1381119" y="1668178"/>
              <a:ext cx="5729906" cy="204072"/>
              <a:chOff x="1381119" y="1668178"/>
              <a:chExt cx="5729906" cy="204072"/>
            </a:xfrm>
          </p:grpSpPr>
          <p:cxnSp>
            <p:nvCxnSpPr>
              <p:cNvPr id="85" name="Google Shape;85;p13"/>
              <p:cNvCxnSpPr/>
              <p:nvPr/>
            </p:nvCxnSpPr>
            <p:spPr>
              <a:xfrm>
                <a:off x="1393025" y="1872250"/>
                <a:ext cx="5718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EEBE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86" name="Google Shape;86;p13"/>
              <p:cNvSpPr txBox="1"/>
              <p:nvPr/>
            </p:nvSpPr>
            <p:spPr>
              <a:xfrm>
                <a:off x="1381119" y="1668178"/>
                <a:ext cx="991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rgbClr val="DCA993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DESTINATION</a:t>
                </a:r>
                <a:endParaRPr b="1" sz="1000">
                  <a:solidFill>
                    <a:srgbClr val="DCA993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87" name="Google Shape;87;p13"/>
            <p:cNvGrpSpPr/>
            <p:nvPr/>
          </p:nvGrpSpPr>
          <p:grpSpPr>
            <a:xfrm>
              <a:off x="1381119" y="2019431"/>
              <a:ext cx="3100556" cy="445169"/>
              <a:chOff x="1381119" y="2019431"/>
              <a:chExt cx="3100556" cy="445169"/>
            </a:xfrm>
          </p:grpSpPr>
          <p:sp>
            <p:nvSpPr>
              <p:cNvPr id="88" name="Google Shape;88;p13"/>
              <p:cNvSpPr txBox="1"/>
              <p:nvPr/>
            </p:nvSpPr>
            <p:spPr>
              <a:xfrm>
                <a:off x="1381119" y="2019431"/>
                <a:ext cx="991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2B5675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Activities</a:t>
                </a:r>
                <a:endParaRPr sz="1000">
                  <a:solidFill>
                    <a:srgbClr val="2B5675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</p:txBody>
          </p:sp>
          <p:cxnSp>
            <p:nvCxnSpPr>
              <p:cNvPr id="89" name="Google Shape;89;p13"/>
              <p:cNvCxnSpPr/>
              <p:nvPr/>
            </p:nvCxnSpPr>
            <p:spPr>
              <a:xfrm>
                <a:off x="1393025" y="2217550"/>
                <a:ext cx="1440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" name="Google Shape;90;p13"/>
              <p:cNvCxnSpPr/>
              <p:nvPr/>
            </p:nvCxnSpPr>
            <p:spPr>
              <a:xfrm>
                <a:off x="1393025" y="2464600"/>
                <a:ext cx="1440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" name="Google Shape;91;p13"/>
              <p:cNvCxnSpPr/>
              <p:nvPr/>
            </p:nvCxnSpPr>
            <p:spPr>
              <a:xfrm>
                <a:off x="3012275" y="2217550"/>
                <a:ext cx="1469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" name="Google Shape;92;p13"/>
              <p:cNvCxnSpPr/>
              <p:nvPr/>
            </p:nvCxnSpPr>
            <p:spPr>
              <a:xfrm>
                <a:off x="3012275" y="2464600"/>
                <a:ext cx="1469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3" name="Google Shape;93;p13"/>
            <p:cNvGrpSpPr/>
            <p:nvPr/>
          </p:nvGrpSpPr>
          <p:grpSpPr>
            <a:xfrm>
              <a:off x="4663600" y="2019397"/>
              <a:ext cx="2446614" cy="445178"/>
              <a:chOff x="1381114" y="2019431"/>
              <a:chExt cx="1452600" cy="445178"/>
            </a:xfrm>
          </p:grpSpPr>
          <p:sp>
            <p:nvSpPr>
              <p:cNvPr id="94" name="Google Shape;94;p13"/>
              <p:cNvSpPr txBox="1"/>
              <p:nvPr/>
            </p:nvSpPr>
            <p:spPr>
              <a:xfrm>
                <a:off x="1381119" y="2019431"/>
                <a:ext cx="991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2B5675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Notes</a:t>
                </a:r>
                <a:endParaRPr sz="1000">
                  <a:solidFill>
                    <a:srgbClr val="2B5675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</p:txBody>
          </p:sp>
          <p:cxnSp>
            <p:nvCxnSpPr>
              <p:cNvPr id="95" name="Google Shape;95;p13"/>
              <p:cNvCxnSpPr/>
              <p:nvPr/>
            </p:nvCxnSpPr>
            <p:spPr>
              <a:xfrm>
                <a:off x="1381114" y="2217560"/>
                <a:ext cx="1452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EEBE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" name="Google Shape;96;p13"/>
              <p:cNvCxnSpPr/>
              <p:nvPr/>
            </p:nvCxnSpPr>
            <p:spPr>
              <a:xfrm>
                <a:off x="1381114" y="2464610"/>
                <a:ext cx="1452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EEBE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7" name="Google Shape;97;p13"/>
          <p:cNvGrpSpPr/>
          <p:nvPr/>
        </p:nvGrpSpPr>
        <p:grpSpPr>
          <a:xfrm>
            <a:off x="270000" y="4488000"/>
            <a:ext cx="7020000" cy="1260000"/>
            <a:chOff x="270000" y="1440000"/>
            <a:chExt cx="7020000" cy="1260000"/>
          </a:xfrm>
        </p:grpSpPr>
        <p:sp>
          <p:nvSpPr>
            <p:cNvPr id="98" name="Google Shape;98;p13"/>
            <p:cNvSpPr/>
            <p:nvPr/>
          </p:nvSpPr>
          <p:spPr>
            <a:xfrm>
              <a:off x="270000" y="1440000"/>
              <a:ext cx="7020000" cy="1260000"/>
            </a:xfrm>
            <a:prstGeom prst="roundRect">
              <a:avLst>
                <a:gd fmla="val 6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28613" rotWithShape="0" algn="bl" dir="3000000" dist="95250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9" name="Google Shape;99;p13"/>
            <p:cNvGrpSpPr/>
            <p:nvPr/>
          </p:nvGrpSpPr>
          <p:grpSpPr>
            <a:xfrm>
              <a:off x="320375" y="1499007"/>
              <a:ext cx="1034100" cy="992317"/>
              <a:chOff x="320375" y="1499007"/>
              <a:chExt cx="1034100" cy="992317"/>
            </a:xfrm>
          </p:grpSpPr>
          <p:sp>
            <p:nvSpPr>
              <p:cNvPr id="100" name="Google Shape;100;p13"/>
              <p:cNvSpPr txBox="1"/>
              <p:nvPr/>
            </p:nvSpPr>
            <p:spPr>
              <a:xfrm>
                <a:off x="430249" y="1499007"/>
                <a:ext cx="8142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4600">
                    <a:solidFill>
                      <a:srgbClr val="EEB6AE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09</a:t>
                </a:r>
                <a:endParaRPr sz="4600">
                  <a:solidFill>
                    <a:srgbClr val="EEB6AE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01" name="Google Shape;101;p13"/>
              <p:cNvSpPr txBox="1"/>
              <p:nvPr/>
            </p:nvSpPr>
            <p:spPr>
              <a:xfrm>
                <a:off x="320375" y="2141450"/>
                <a:ext cx="1034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2B5675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Wednesday</a:t>
                </a:r>
                <a:endParaRPr sz="1100">
                  <a:solidFill>
                    <a:srgbClr val="2B5675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</p:txBody>
          </p:sp>
          <p:sp>
            <p:nvSpPr>
              <p:cNvPr id="102" name="Google Shape;102;p13"/>
              <p:cNvSpPr txBox="1"/>
              <p:nvPr/>
            </p:nvSpPr>
            <p:spPr>
              <a:xfrm>
                <a:off x="430249" y="2322124"/>
                <a:ext cx="814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2B5675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April 2025</a:t>
                </a:r>
                <a:endParaRPr sz="1100">
                  <a:solidFill>
                    <a:srgbClr val="2B5675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03" name="Google Shape;103;p13"/>
            <p:cNvGrpSpPr/>
            <p:nvPr/>
          </p:nvGrpSpPr>
          <p:grpSpPr>
            <a:xfrm>
              <a:off x="1381119" y="1668178"/>
              <a:ext cx="5729906" cy="204072"/>
              <a:chOff x="1381119" y="1668178"/>
              <a:chExt cx="5729906" cy="204072"/>
            </a:xfrm>
          </p:grpSpPr>
          <p:cxnSp>
            <p:nvCxnSpPr>
              <p:cNvPr id="104" name="Google Shape;104;p13"/>
              <p:cNvCxnSpPr/>
              <p:nvPr/>
            </p:nvCxnSpPr>
            <p:spPr>
              <a:xfrm>
                <a:off x="1393025" y="1872250"/>
                <a:ext cx="5718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EEBE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05" name="Google Shape;105;p13"/>
              <p:cNvSpPr txBox="1"/>
              <p:nvPr/>
            </p:nvSpPr>
            <p:spPr>
              <a:xfrm>
                <a:off x="1381119" y="1668178"/>
                <a:ext cx="991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rgbClr val="DCA993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DESTINATION</a:t>
                </a:r>
                <a:endParaRPr b="1" sz="1000">
                  <a:solidFill>
                    <a:srgbClr val="DCA993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06" name="Google Shape;106;p13"/>
            <p:cNvGrpSpPr/>
            <p:nvPr/>
          </p:nvGrpSpPr>
          <p:grpSpPr>
            <a:xfrm>
              <a:off x="1381119" y="2019431"/>
              <a:ext cx="3100556" cy="445169"/>
              <a:chOff x="1381119" y="2019431"/>
              <a:chExt cx="3100556" cy="445169"/>
            </a:xfrm>
          </p:grpSpPr>
          <p:sp>
            <p:nvSpPr>
              <p:cNvPr id="107" name="Google Shape;107;p13"/>
              <p:cNvSpPr txBox="1"/>
              <p:nvPr/>
            </p:nvSpPr>
            <p:spPr>
              <a:xfrm>
                <a:off x="1381119" y="2019431"/>
                <a:ext cx="991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2B5675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Activities</a:t>
                </a:r>
                <a:endParaRPr sz="1000">
                  <a:solidFill>
                    <a:srgbClr val="2B5675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</p:txBody>
          </p:sp>
          <p:cxnSp>
            <p:nvCxnSpPr>
              <p:cNvPr id="108" name="Google Shape;108;p13"/>
              <p:cNvCxnSpPr/>
              <p:nvPr/>
            </p:nvCxnSpPr>
            <p:spPr>
              <a:xfrm>
                <a:off x="1393025" y="2217550"/>
                <a:ext cx="1440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9" name="Google Shape;109;p13"/>
              <p:cNvCxnSpPr/>
              <p:nvPr/>
            </p:nvCxnSpPr>
            <p:spPr>
              <a:xfrm>
                <a:off x="1393025" y="2464600"/>
                <a:ext cx="1440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" name="Google Shape;110;p13"/>
              <p:cNvCxnSpPr/>
              <p:nvPr/>
            </p:nvCxnSpPr>
            <p:spPr>
              <a:xfrm>
                <a:off x="3012275" y="2217550"/>
                <a:ext cx="1469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" name="Google Shape;111;p13"/>
              <p:cNvCxnSpPr/>
              <p:nvPr/>
            </p:nvCxnSpPr>
            <p:spPr>
              <a:xfrm>
                <a:off x="3012275" y="2464600"/>
                <a:ext cx="1469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2" name="Google Shape;112;p13"/>
            <p:cNvGrpSpPr/>
            <p:nvPr/>
          </p:nvGrpSpPr>
          <p:grpSpPr>
            <a:xfrm>
              <a:off x="4663600" y="2019397"/>
              <a:ext cx="2446614" cy="445178"/>
              <a:chOff x="1381114" y="2019431"/>
              <a:chExt cx="1452600" cy="445178"/>
            </a:xfrm>
          </p:grpSpPr>
          <p:sp>
            <p:nvSpPr>
              <p:cNvPr id="113" name="Google Shape;113;p13"/>
              <p:cNvSpPr txBox="1"/>
              <p:nvPr/>
            </p:nvSpPr>
            <p:spPr>
              <a:xfrm>
                <a:off x="1381119" y="2019431"/>
                <a:ext cx="991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2B5675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Notes</a:t>
                </a:r>
                <a:endParaRPr sz="1000">
                  <a:solidFill>
                    <a:srgbClr val="2B5675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</p:txBody>
          </p:sp>
          <p:cxnSp>
            <p:nvCxnSpPr>
              <p:cNvPr id="114" name="Google Shape;114;p13"/>
              <p:cNvCxnSpPr/>
              <p:nvPr/>
            </p:nvCxnSpPr>
            <p:spPr>
              <a:xfrm>
                <a:off x="1381114" y="2217560"/>
                <a:ext cx="1452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EEBE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" name="Google Shape;115;p13"/>
              <p:cNvCxnSpPr/>
              <p:nvPr/>
            </p:nvCxnSpPr>
            <p:spPr>
              <a:xfrm>
                <a:off x="1381114" y="2464610"/>
                <a:ext cx="1452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EEBE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16" name="Google Shape;116;p13"/>
          <p:cNvGrpSpPr/>
          <p:nvPr/>
        </p:nvGrpSpPr>
        <p:grpSpPr>
          <a:xfrm>
            <a:off x="270000" y="6012000"/>
            <a:ext cx="7020000" cy="1260000"/>
            <a:chOff x="270000" y="1440000"/>
            <a:chExt cx="7020000" cy="1260000"/>
          </a:xfrm>
        </p:grpSpPr>
        <p:sp>
          <p:nvSpPr>
            <p:cNvPr id="117" name="Google Shape;117;p13"/>
            <p:cNvSpPr/>
            <p:nvPr/>
          </p:nvSpPr>
          <p:spPr>
            <a:xfrm>
              <a:off x="270000" y="1440000"/>
              <a:ext cx="7020000" cy="1260000"/>
            </a:xfrm>
            <a:prstGeom prst="roundRect">
              <a:avLst>
                <a:gd fmla="val 6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28613" rotWithShape="0" algn="bl" dir="3000000" dist="95250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8" name="Google Shape;118;p13"/>
            <p:cNvGrpSpPr/>
            <p:nvPr/>
          </p:nvGrpSpPr>
          <p:grpSpPr>
            <a:xfrm>
              <a:off x="430249" y="1499007"/>
              <a:ext cx="814200" cy="992317"/>
              <a:chOff x="430249" y="1499007"/>
              <a:chExt cx="814200" cy="992317"/>
            </a:xfrm>
          </p:grpSpPr>
          <p:sp>
            <p:nvSpPr>
              <p:cNvPr id="119" name="Google Shape;119;p13"/>
              <p:cNvSpPr txBox="1"/>
              <p:nvPr/>
            </p:nvSpPr>
            <p:spPr>
              <a:xfrm>
                <a:off x="430249" y="1499007"/>
                <a:ext cx="8142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4600">
                    <a:solidFill>
                      <a:srgbClr val="EEB6AE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10</a:t>
                </a:r>
                <a:endParaRPr sz="4600">
                  <a:solidFill>
                    <a:srgbClr val="EEB6AE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20" name="Google Shape;120;p13"/>
              <p:cNvSpPr txBox="1"/>
              <p:nvPr/>
            </p:nvSpPr>
            <p:spPr>
              <a:xfrm>
                <a:off x="430249" y="2141449"/>
                <a:ext cx="814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2B5675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Thursday</a:t>
                </a:r>
                <a:endParaRPr sz="1100">
                  <a:solidFill>
                    <a:srgbClr val="2B5675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</p:txBody>
          </p:sp>
          <p:sp>
            <p:nvSpPr>
              <p:cNvPr id="121" name="Google Shape;121;p13"/>
              <p:cNvSpPr txBox="1"/>
              <p:nvPr/>
            </p:nvSpPr>
            <p:spPr>
              <a:xfrm>
                <a:off x="430249" y="2322124"/>
                <a:ext cx="814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2B5675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April 2025</a:t>
                </a:r>
                <a:endParaRPr sz="1100">
                  <a:solidFill>
                    <a:srgbClr val="2B5675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22" name="Google Shape;122;p13"/>
            <p:cNvGrpSpPr/>
            <p:nvPr/>
          </p:nvGrpSpPr>
          <p:grpSpPr>
            <a:xfrm>
              <a:off x="1381119" y="1668178"/>
              <a:ext cx="5729906" cy="204072"/>
              <a:chOff x="1381119" y="1668178"/>
              <a:chExt cx="5729906" cy="204072"/>
            </a:xfrm>
          </p:grpSpPr>
          <p:cxnSp>
            <p:nvCxnSpPr>
              <p:cNvPr id="123" name="Google Shape;123;p13"/>
              <p:cNvCxnSpPr/>
              <p:nvPr/>
            </p:nvCxnSpPr>
            <p:spPr>
              <a:xfrm>
                <a:off x="1393025" y="1872250"/>
                <a:ext cx="5718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EEBE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4" name="Google Shape;124;p13"/>
              <p:cNvSpPr txBox="1"/>
              <p:nvPr/>
            </p:nvSpPr>
            <p:spPr>
              <a:xfrm>
                <a:off x="1381119" y="1668178"/>
                <a:ext cx="991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rgbClr val="DCA993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DESTINATION</a:t>
                </a:r>
                <a:endParaRPr b="1" sz="1000">
                  <a:solidFill>
                    <a:srgbClr val="DCA993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25" name="Google Shape;125;p13"/>
            <p:cNvGrpSpPr/>
            <p:nvPr/>
          </p:nvGrpSpPr>
          <p:grpSpPr>
            <a:xfrm>
              <a:off x="1381119" y="2019431"/>
              <a:ext cx="3100556" cy="445169"/>
              <a:chOff x="1381119" y="2019431"/>
              <a:chExt cx="3100556" cy="445169"/>
            </a:xfrm>
          </p:grpSpPr>
          <p:sp>
            <p:nvSpPr>
              <p:cNvPr id="126" name="Google Shape;126;p13"/>
              <p:cNvSpPr txBox="1"/>
              <p:nvPr/>
            </p:nvSpPr>
            <p:spPr>
              <a:xfrm>
                <a:off x="1381119" y="2019431"/>
                <a:ext cx="991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2B5675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Activities</a:t>
                </a:r>
                <a:endParaRPr sz="1000">
                  <a:solidFill>
                    <a:srgbClr val="2B5675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</p:txBody>
          </p:sp>
          <p:cxnSp>
            <p:nvCxnSpPr>
              <p:cNvPr id="127" name="Google Shape;127;p13"/>
              <p:cNvCxnSpPr/>
              <p:nvPr/>
            </p:nvCxnSpPr>
            <p:spPr>
              <a:xfrm>
                <a:off x="1393025" y="2217550"/>
                <a:ext cx="1440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8" name="Google Shape;128;p13"/>
              <p:cNvCxnSpPr/>
              <p:nvPr/>
            </p:nvCxnSpPr>
            <p:spPr>
              <a:xfrm>
                <a:off x="1393025" y="2464600"/>
                <a:ext cx="1440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" name="Google Shape;129;p13"/>
              <p:cNvCxnSpPr/>
              <p:nvPr/>
            </p:nvCxnSpPr>
            <p:spPr>
              <a:xfrm>
                <a:off x="3012275" y="2217550"/>
                <a:ext cx="1469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" name="Google Shape;130;p13"/>
              <p:cNvCxnSpPr/>
              <p:nvPr/>
            </p:nvCxnSpPr>
            <p:spPr>
              <a:xfrm>
                <a:off x="3012275" y="2464600"/>
                <a:ext cx="1469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1" name="Google Shape;131;p13"/>
            <p:cNvGrpSpPr/>
            <p:nvPr/>
          </p:nvGrpSpPr>
          <p:grpSpPr>
            <a:xfrm>
              <a:off x="4663600" y="2019397"/>
              <a:ext cx="2446614" cy="445178"/>
              <a:chOff x="1381114" y="2019431"/>
              <a:chExt cx="1452600" cy="445178"/>
            </a:xfrm>
          </p:grpSpPr>
          <p:sp>
            <p:nvSpPr>
              <p:cNvPr id="132" name="Google Shape;132;p13"/>
              <p:cNvSpPr txBox="1"/>
              <p:nvPr/>
            </p:nvSpPr>
            <p:spPr>
              <a:xfrm>
                <a:off x="1381119" y="2019431"/>
                <a:ext cx="991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2B5675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Notes</a:t>
                </a:r>
                <a:endParaRPr sz="1000">
                  <a:solidFill>
                    <a:srgbClr val="2B5675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</p:txBody>
          </p:sp>
          <p:cxnSp>
            <p:nvCxnSpPr>
              <p:cNvPr id="133" name="Google Shape;133;p13"/>
              <p:cNvCxnSpPr/>
              <p:nvPr/>
            </p:nvCxnSpPr>
            <p:spPr>
              <a:xfrm>
                <a:off x="1381114" y="2217560"/>
                <a:ext cx="1452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EEBE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" name="Google Shape;134;p13"/>
              <p:cNvCxnSpPr/>
              <p:nvPr/>
            </p:nvCxnSpPr>
            <p:spPr>
              <a:xfrm>
                <a:off x="1381114" y="2464610"/>
                <a:ext cx="1452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EEBE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35" name="Google Shape;135;p13"/>
          <p:cNvGrpSpPr/>
          <p:nvPr/>
        </p:nvGrpSpPr>
        <p:grpSpPr>
          <a:xfrm>
            <a:off x="270000" y="7536000"/>
            <a:ext cx="7020000" cy="1260000"/>
            <a:chOff x="270000" y="1440000"/>
            <a:chExt cx="7020000" cy="1260000"/>
          </a:xfrm>
        </p:grpSpPr>
        <p:sp>
          <p:nvSpPr>
            <p:cNvPr id="136" name="Google Shape;136;p13"/>
            <p:cNvSpPr/>
            <p:nvPr/>
          </p:nvSpPr>
          <p:spPr>
            <a:xfrm>
              <a:off x="270000" y="1440000"/>
              <a:ext cx="7020000" cy="1260000"/>
            </a:xfrm>
            <a:prstGeom prst="roundRect">
              <a:avLst>
                <a:gd fmla="val 6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28613" rotWithShape="0" algn="bl" dir="3000000" dist="95250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7" name="Google Shape;137;p13"/>
            <p:cNvGrpSpPr/>
            <p:nvPr/>
          </p:nvGrpSpPr>
          <p:grpSpPr>
            <a:xfrm>
              <a:off x="430249" y="1499007"/>
              <a:ext cx="814200" cy="992317"/>
              <a:chOff x="430249" y="1499007"/>
              <a:chExt cx="814200" cy="992317"/>
            </a:xfrm>
          </p:grpSpPr>
          <p:sp>
            <p:nvSpPr>
              <p:cNvPr id="138" name="Google Shape;138;p13"/>
              <p:cNvSpPr txBox="1"/>
              <p:nvPr/>
            </p:nvSpPr>
            <p:spPr>
              <a:xfrm>
                <a:off x="430249" y="1499007"/>
                <a:ext cx="8142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4600">
                    <a:solidFill>
                      <a:srgbClr val="EEB6AE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11</a:t>
                </a:r>
                <a:endParaRPr sz="4600">
                  <a:solidFill>
                    <a:srgbClr val="EEB6AE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39" name="Google Shape;139;p13"/>
              <p:cNvSpPr txBox="1"/>
              <p:nvPr/>
            </p:nvSpPr>
            <p:spPr>
              <a:xfrm>
                <a:off x="430249" y="2141449"/>
                <a:ext cx="814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2B5675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Friday</a:t>
                </a:r>
                <a:endParaRPr sz="1100">
                  <a:solidFill>
                    <a:srgbClr val="2B5675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</p:txBody>
          </p:sp>
          <p:sp>
            <p:nvSpPr>
              <p:cNvPr id="140" name="Google Shape;140;p13"/>
              <p:cNvSpPr txBox="1"/>
              <p:nvPr/>
            </p:nvSpPr>
            <p:spPr>
              <a:xfrm>
                <a:off x="430249" y="2322124"/>
                <a:ext cx="814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2B5675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April 2025</a:t>
                </a:r>
                <a:endParaRPr sz="1100">
                  <a:solidFill>
                    <a:srgbClr val="2B5675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41" name="Google Shape;141;p13"/>
            <p:cNvGrpSpPr/>
            <p:nvPr/>
          </p:nvGrpSpPr>
          <p:grpSpPr>
            <a:xfrm>
              <a:off x="1381119" y="1668178"/>
              <a:ext cx="5729906" cy="204072"/>
              <a:chOff x="1381119" y="1668178"/>
              <a:chExt cx="5729906" cy="204072"/>
            </a:xfrm>
          </p:grpSpPr>
          <p:cxnSp>
            <p:nvCxnSpPr>
              <p:cNvPr id="142" name="Google Shape;142;p13"/>
              <p:cNvCxnSpPr/>
              <p:nvPr/>
            </p:nvCxnSpPr>
            <p:spPr>
              <a:xfrm>
                <a:off x="1393025" y="1872250"/>
                <a:ext cx="5718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EEBE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3" name="Google Shape;143;p13"/>
              <p:cNvSpPr txBox="1"/>
              <p:nvPr/>
            </p:nvSpPr>
            <p:spPr>
              <a:xfrm>
                <a:off x="1381119" y="1668178"/>
                <a:ext cx="991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rgbClr val="DCA993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DESTINATION</a:t>
                </a:r>
                <a:endParaRPr b="1" sz="1000">
                  <a:solidFill>
                    <a:srgbClr val="DCA993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44" name="Google Shape;144;p13"/>
            <p:cNvGrpSpPr/>
            <p:nvPr/>
          </p:nvGrpSpPr>
          <p:grpSpPr>
            <a:xfrm>
              <a:off x="1381119" y="2019431"/>
              <a:ext cx="3100556" cy="445169"/>
              <a:chOff x="1381119" y="2019431"/>
              <a:chExt cx="3100556" cy="445169"/>
            </a:xfrm>
          </p:grpSpPr>
          <p:sp>
            <p:nvSpPr>
              <p:cNvPr id="145" name="Google Shape;145;p13"/>
              <p:cNvSpPr txBox="1"/>
              <p:nvPr/>
            </p:nvSpPr>
            <p:spPr>
              <a:xfrm>
                <a:off x="1381119" y="2019431"/>
                <a:ext cx="991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2B5675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Activities</a:t>
                </a:r>
                <a:endParaRPr sz="1000">
                  <a:solidFill>
                    <a:srgbClr val="2B5675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</p:txBody>
          </p:sp>
          <p:cxnSp>
            <p:nvCxnSpPr>
              <p:cNvPr id="146" name="Google Shape;146;p13"/>
              <p:cNvCxnSpPr/>
              <p:nvPr/>
            </p:nvCxnSpPr>
            <p:spPr>
              <a:xfrm>
                <a:off x="1393025" y="2217550"/>
                <a:ext cx="1440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" name="Google Shape;147;p13"/>
              <p:cNvCxnSpPr/>
              <p:nvPr/>
            </p:nvCxnSpPr>
            <p:spPr>
              <a:xfrm>
                <a:off x="1393025" y="2464600"/>
                <a:ext cx="1440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" name="Google Shape;148;p13"/>
              <p:cNvCxnSpPr/>
              <p:nvPr/>
            </p:nvCxnSpPr>
            <p:spPr>
              <a:xfrm>
                <a:off x="3012275" y="2217550"/>
                <a:ext cx="1469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" name="Google Shape;149;p13"/>
              <p:cNvCxnSpPr/>
              <p:nvPr/>
            </p:nvCxnSpPr>
            <p:spPr>
              <a:xfrm>
                <a:off x="3012275" y="2464600"/>
                <a:ext cx="1469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50" name="Google Shape;150;p13"/>
            <p:cNvGrpSpPr/>
            <p:nvPr/>
          </p:nvGrpSpPr>
          <p:grpSpPr>
            <a:xfrm>
              <a:off x="4663600" y="2019397"/>
              <a:ext cx="2446614" cy="445178"/>
              <a:chOff x="1381114" y="2019431"/>
              <a:chExt cx="1452600" cy="445178"/>
            </a:xfrm>
          </p:grpSpPr>
          <p:sp>
            <p:nvSpPr>
              <p:cNvPr id="151" name="Google Shape;151;p13"/>
              <p:cNvSpPr txBox="1"/>
              <p:nvPr/>
            </p:nvSpPr>
            <p:spPr>
              <a:xfrm>
                <a:off x="1381119" y="2019431"/>
                <a:ext cx="991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2B5675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Notes</a:t>
                </a:r>
                <a:endParaRPr sz="1000">
                  <a:solidFill>
                    <a:srgbClr val="2B5675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</p:txBody>
          </p:sp>
          <p:cxnSp>
            <p:nvCxnSpPr>
              <p:cNvPr id="152" name="Google Shape;152;p13"/>
              <p:cNvCxnSpPr/>
              <p:nvPr/>
            </p:nvCxnSpPr>
            <p:spPr>
              <a:xfrm>
                <a:off x="1381114" y="2217560"/>
                <a:ext cx="1452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EEBE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3" name="Google Shape;153;p13"/>
              <p:cNvCxnSpPr/>
              <p:nvPr/>
            </p:nvCxnSpPr>
            <p:spPr>
              <a:xfrm>
                <a:off x="1381114" y="2464610"/>
                <a:ext cx="1452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EEBE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54" name="Google Shape;154;p13"/>
          <p:cNvGrpSpPr/>
          <p:nvPr/>
        </p:nvGrpSpPr>
        <p:grpSpPr>
          <a:xfrm>
            <a:off x="270000" y="9060000"/>
            <a:ext cx="7020000" cy="1260000"/>
            <a:chOff x="270000" y="1440000"/>
            <a:chExt cx="7020000" cy="1260000"/>
          </a:xfrm>
        </p:grpSpPr>
        <p:sp>
          <p:nvSpPr>
            <p:cNvPr id="155" name="Google Shape;155;p13"/>
            <p:cNvSpPr/>
            <p:nvPr/>
          </p:nvSpPr>
          <p:spPr>
            <a:xfrm>
              <a:off x="270000" y="1440000"/>
              <a:ext cx="7020000" cy="1260000"/>
            </a:xfrm>
            <a:prstGeom prst="roundRect">
              <a:avLst>
                <a:gd fmla="val 655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328613" rotWithShape="0" algn="bl" dir="3000000" dist="95250">
                <a:srgbClr val="000000">
                  <a:alpha val="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6" name="Google Shape;156;p13"/>
            <p:cNvGrpSpPr/>
            <p:nvPr/>
          </p:nvGrpSpPr>
          <p:grpSpPr>
            <a:xfrm>
              <a:off x="430249" y="1499007"/>
              <a:ext cx="814200" cy="992317"/>
              <a:chOff x="430249" y="1499007"/>
              <a:chExt cx="814200" cy="992317"/>
            </a:xfrm>
          </p:grpSpPr>
          <p:sp>
            <p:nvSpPr>
              <p:cNvPr id="157" name="Google Shape;157;p13"/>
              <p:cNvSpPr txBox="1"/>
              <p:nvPr/>
            </p:nvSpPr>
            <p:spPr>
              <a:xfrm>
                <a:off x="430249" y="1499007"/>
                <a:ext cx="8142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4600">
                    <a:solidFill>
                      <a:srgbClr val="EEB6AE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12</a:t>
                </a:r>
                <a:endParaRPr sz="4600">
                  <a:solidFill>
                    <a:srgbClr val="EEB6AE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58" name="Google Shape;158;p13"/>
              <p:cNvSpPr txBox="1"/>
              <p:nvPr/>
            </p:nvSpPr>
            <p:spPr>
              <a:xfrm>
                <a:off x="430249" y="2141449"/>
                <a:ext cx="814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2B5675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Saturday</a:t>
                </a:r>
                <a:endParaRPr sz="1100">
                  <a:solidFill>
                    <a:srgbClr val="2B5675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</p:txBody>
          </p:sp>
          <p:sp>
            <p:nvSpPr>
              <p:cNvPr id="159" name="Google Shape;159;p13"/>
              <p:cNvSpPr txBox="1"/>
              <p:nvPr/>
            </p:nvSpPr>
            <p:spPr>
              <a:xfrm>
                <a:off x="430249" y="2322124"/>
                <a:ext cx="8142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2B5675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April 2025</a:t>
                </a:r>
                <a:endParaRPr sz="1100">
                  <a:solidFill>
                    <a:srgbClr val="2B5675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60" name="Google Shape;160;p13"/>
            <p:cNvGrpSpPr/>
            <p:nvPr/>
          </p:nvGrpSpPr>
          <p:grpSpPr>
            <a:xfrm>
              <a:off x="1381119" y="1668178"/>
              <a:ext cx="5729906" cy="204072"/>
              <a:chOff x="1381119" y="1668178"/>
              <a:chExt cx="5729906" cy="204072"/>
            </a:xfrm>
          </p:grpSpPr>
          <p:cxnSp>
            <p:nvCxnSpPr>
              <p:cNvPr id="161" name="Google Shape;161;p13"/>
              <p:cNvCxnSpPr/>
              <p:nvPr/>
            </p:nvCxnSpPr>
            <p:spPr>
              <a:xfrm>
                <a:off x="1393025" y="1872250"/>
                <a:ext cx="5718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EEBE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62" name="Google Shape;162;p13"/>
              <p:cNvSpPr txBox="1"/>
              <p:nvPr/>
            </p:nvSpPr>
            <p:spPr>
              <a:xfrm>
                <a:off x="1381119" y="1668178"/>
                <a:ext cx="991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rgbClr val="DCA993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DESTINATION</a:t>
                </a:r>
                <a:endParaRPr b="1" sz="1000">
                  <a:solidFill>
                    <a:srgbClr val="DCA993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grpSp>
          <p:nvGrpSpPr>
            <p:cNvPr id="163" name="Google Shape;163;p13"/>
            <p:cNvGrpSpPr/>
            <p:nvPr/>
          </p:nvGrpSpPr>
          <p:grpSpPr>
            <a:xfrm>
              <a:off x="1381119" y="2019431"/>
              <a:ext cx="3100556" cy="445169"/>
              <a:chOff x="1381119" y="2019431"/>
              <a:chExt cx="3100556" cy="445169"/>
            </a:xfrm>
          </p:grpSpPr>
          <p:sp>
            <p:nvSpPr>
              <p:cNvPr id="164" name="Google Shape;164;p13"/>
              <p:cNvSpPr txBox="1"/>
              <p:nvPr/>
            </p:nvSpPr>
            <p:spPr>
              <a:xfrm>
                <a:off x="1381119" y="2019431"/>
                <a:ext cx="991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2B5675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Activities</a:t>
                </a:r>
                <a:endParaRPr sz="1000">
                  <a:solidFill>
                    <a:srgbClr val="2B5675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</p:txBody>
          </p:sp>
          <p:cxnSp>
            <p:nvCxnSpPr>
              <p:cNvPr id="165" name="Google Shape;165;p13"/>
              <p:cNvCxnSpPr/>
              <p:nvPr/>
            </p:nvCxnSpPr>
            <p:spPr>
              <a:xfrm>
                <a:off x="1393025" y="2217550"/>
                <a:ext cx="1440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6" name="Google Shape;166;p13"/>
              <p:cNvCxnSpPr/>
              <p:nvPr/>
            </p:nvCxnSpPr>
            <p:spPr>
              <a:xfrm>
                <a:off x="1393025" y="2464600"/>
                <a:ext cx="1440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" name="Google Shape;167;p13"/>
              <p:cNvCxnSpPr/>
              <p:nvPr/>
            </p:nvCxnSpPr>
            <p:spPr>
              <a:xfrm>
                <a:off x="3012275" y="2217550"/>
                <a:ext cx="1469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" name="Google Shape;168;p13"/>
              <p:cNvCxnSpPr/>
              <p:nvPr/>
            </p:nvCxnSpPr>
            <p:spPr>
              <a:xfrm>
                <a:off x="3012275" y="2464600"/>
                <a:ext cx="1469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AE4EA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69" name="Google Shape;169;p13"/>
            <p:cNvGrpSpPr/>
            <p:nvPr/>
          </p:nvGrpSpPr>
          <p:grpSpPr>
            <a:xfrm>
              <a:off x="4663600" y="2019397"/>
              <a:ext cx="2446614" cy="445178"/>
              <a:chOff x="1381114" y="2019431"/>
              <a:chExt cx="1452600" cy="445178"/>
            </a:xfrm>
          </p:grpSpPr>
          <p:sp>
            <p:nvSpPr>
              <p:cNvPr id="170" name="Google Shape;170;p13"/>
              <p:cNvSpPr txBox="1"/>
              <p:nvPr/>
            </p:nvSpPr>
            <p:spPr>
              <a:xfrm>
                <a:off x="1381119" y="2019431"/>
                <a:ext cx="991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2B5675"/>
                    </a:solidFill>
                    <a:latin typeface="Raleway SemiBold"/>
                    <a:ea typeface="Raleway SemiBold"/>
                    <a:cs typeface="Raleway SemiBold"/>
                    <a:sym typeface="Raleway SemiBold"/>
                  </a:rPr>
                  <a:t>Notes</a:t>
                </a:r>
                <a:endParaRPr sz="1000">
                  <a:solidFill>
                    <a:srgbClr val="2B5675"/>
                  </a:solidFill>
                  <a:latin typeface="Raleway SemiBold"/>
                  <a:ea typeface="Raleway SemiBold"/>
                  <a:cs typeface="Raleway SemiBold"/>
                  <a:sym typeface="Raleway SemiBold"/>
                </a:endParaRPr>
              </a:p>
            </p:txBody>
          </p:sp>
          <p:cxnSp>
            <p:nvCxnSpPr>
              <p:cNvPr id="171" name="Google Shape;171;p13"/>
              <p:cNvCxnSpPr/>
              <p:nvPr/>
            </p:nvCxnSpPr>
            <p:spPr>
              <a:xfrm>
                <a:off x="1381114" y="2217560"/>
                <a:ext cx="1452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EEBE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2" name="Google Shape;172;p13"/>
              <p:cNvCxnSpPr/>
              <p:nvPr/>
            </p:nvCxnSpPr>
            <p:spPr>
              <a:xfrm>
                <a:off x="1381114" y="2464610"/>
                <a:ext cx="1452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EEBE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73" name="Google Shape;173;p13"/>
          <p:cNvGrpSpPr/>
          <p:nvPr/>
        </p:nvGrpSpPr>
        <p:grpSpPr>
          <a:xfrm>
            <a:off x="1" y="0"/>
            <a:ext cx="7560001" cy="1093600"/>
            <a:chOff x="1" y="0"/>
            <a:chExt cx="7560001" cy="1093600"/>
          </a:xfrm>
        </p:grpSpPr>
        <p:pic>
          <p:nvPicPr>
            <p:cNvPr id="174" name="Google Shape;174;p13"/>
            <p:cNvPicPr preferRelativeResize="0"/>
            <p:nvPr/>
          </p:nvPicPr>
          <p:blipFill rotWithShape="1">
            <a:blip r:embed="rId6">
              <a:alphaModFix/>
            </a:blip>
            <a:srcRect b="0" l="10071" r="0" t="26540"/>
            <a:stretch/>
          </p:blipFill>
          <p:spPr>
            <a:xfrm>
              <a:off x="1" y="0"/>
              <a:ext cx="1286325" cy="109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3"/>
            <p:cNvPicPr preferRelativeResize="0"/>
            <p:nvPr/>
          </p:nvPicPr>
          <p:blipFill rotWithShape="1">
            <a:blip r:embed="rId7">
              <a:alphaModFix/>
            </a:blip>
            <a:srcRect b="0" l="0" r="19204" t="17661"/>
            <a:stretch/>
          </p:blipFill>
          <p:spPr>
            <a:xfrm>
              <a:off x="5208377" y="1"/>
              <a:ext cx="2351625" cy="848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Google Shape;176;p13"/>
          <p:cNvSpPr txBox="1"/>
          <p:nvPr/>
        </p:nvSpPr>
        <p:spPr>
          <a:xfrm>
            <a:off x="382200" y="502367"/>
            <a:ext cx="6795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2B5675"/>
                </a:solidFill>
                <a:latin typeface="Spartan"/>
                <a:ea typeface="Spartan"/>
                <a:cs typeface="Spartan"/>
                <a:sym typeface="Spartan"/>
              </a:rPr>
              <a:t> Travel</a:t>
            </a:r>
            <a:r>
              <a:rPr lang="uk" sz="5100">
                <a:solidFill>
                  <a:schemeClr val="dk2"/>
                </a:solidFill>
                <a:latin typeface="Spartan"/>
                <a:ea typeface="Spartan"/>
                <a:cs typeface="Spartan"/>
                <a:sym typeface="Spartan"/>
              </a:rPr>
              <a:t> </a:t>
            </a:r>
            <a:r>
              <a:rPr lang="uk" sz="5100">
                <a:solidFill>
                  <a:srgbClr val="EEB6AE"/>
                </a:solidFill>
                <a:latin typeface="Spartan"/>
                <a:ea typeface="Spartan"/>
                <a:cs typeface="Spartan"/>
                <a:sym typeface="Spartan"/>
              </a:rPr>
              <a:t>Itinerary</a:t>
            </a:r>
            <a:endParaRPr sz="5100">
              <a:solidFill>
                <a:srgbClr val="EEB6AE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