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Dancing Script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DancingScript-regular.fntdata"/><Relationship Id="rId10" Type="http://schemas.openxmlformats.org/officeDocument/2006/relationships/font" Target="fonts/Lora-boldItalic.fntdata"/><Relationship Id="rId12" Type="http://schemas.openxmlformats.org/officeDocument/2006/relationships/font" Target="fonts/DancingScript-bold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7000" y="0"/>
            <a:ext cx="7593999" cy="10692000"/>
            <a:chOff x="-17000" y="0"/>
            <a:chExt cx="7593999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FAF7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 amt="13000"/>
            </a:blip>
            <a:srcRect b="0" l="4454" r="4445" t="0"/>
            <a:stretch/>
          </p:blipFill>
          <p:spPr>
            <a:xfrm>
              <a:off x="-17000" y="7525"/>
              <a:ext cx="7593999" cy="10676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0" l="4454" r="4445" t="0"/>
            <a:stretch/>
          </p:blipFill>
          <p:spPr>
            <a:xfrm>
              <a:off x="-17000" y="0"/>
              <a:ext cx="7593998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312224" y="656157"/>
            <a:ext cx="6935552" cy="5916415"/>
            <a:chOff x="312224" y="969136"/>
            <a:chExt cx="6935552" cy="5916415"/>
          </a:xfrm>
        </p:grpSpPr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224" y="969136"/>
              <a:ext cx="6935552" cy="5286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53325" y="1013650"/>
              <a:ext cx="4853348" cy="58719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oogle Shape;61;p13"/>
          <p:cNvGrpSpPr/>
          <p:nvPr/>
        </p:nvGrpSpPr>
        <p:grpSpPr>
          <a:xfrm>
            <a:off x="635625" y="6870809"/>
            <a:ext cx="6288600" cy="3123495"/>
            <a:chOff x="635625" y="6870809"/>
            <a:chExt cx="6288600" cy="3123495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1503000" y="6870809"/>
              <a:ext cx="4554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700">
                  <a:solidFill>
                    <a:srgbClr val="410E09"/>
                  </a:solidFill>
                  <a:latin typeface="Lora"/>
                  <a:ea typeface="Lora"/>
                  <a:cs typeface="Lora"/>
                  <a:sym typeface="Lora"/>
                </a:rPr>
                <a:t>Y O U ' R E  I N V I T E D !</a:t>
              </a:r>
              <a:endParaRPr sz="1700">
                <a:solidFill>
                  <a:srgbClr val="410E09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635625" y="7206167"/>
              <a:ext cx="62886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7800">
                  <a:solidFill>
                    <a:srgbClr val="F794B2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Barbie Party!</a:t>
              </a:r>
              <a:endParaRPr b="1" sz="7800">
                <a:solidFill>
                  <a:srgbClr val="F794B2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1823499" y="8548561"/>
              <a:ext cx="3813600" cy="574112"/>
              <a:chOff x="1823499" y="8354000"/>
              <a:chExt cx="3813600" cy="574112"/>
            </a:xfrm>
          </p:grpSpPr>
          <p:grpSp>
            <p:nvGrpSpPr>
              <p:cNvPr id="65" name="Google Shape;65;p13"/>
              <p:cNvGrpSpPr/>
              <p:nvPr/>
            </p:nvGrpSpPr>
            <p:grpSpPr>
              <a:xfrm>
                <a:off x="2099062" y="8354000"/>
                <a:ext cx="3177438" cy="261600"/>
                <a:chOff x="2099062" y="8354000"/>
                <a:chExt cx="3177438" cy="261600"/>
              </a:xfrm>
            </p:grpSpPr>
            <p:sp>
              <p:nvSpPr>
                <p:cNvPr id="66" name="Google Shape;66;p13"/>
                <p:cNvSpPr txBox="1"/>
                <p:nvPr/>
              </p:nvSpPr>
              <p:spPr>
                <a:xfrm>
                  <a:off x="2099062" y="8354000"/>
                  <a:ext cx="15156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700">
                      <a:solidFill>
                        <a:srgbClr val="410E09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July 20</a:t>
                  </a:r>
                  <a:endParaRPr sz="1700">
                    <a:solidFill>
                      <a:srgbClr val="410E09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67" name="Google Shape;67;p13"/>
                <p:cNvSpPr txBox="1"/>
                <p:nvPr/>
              </p:nvSpPr>
              <p:spPr>
                <a:xfrm>
                  <a:off x="3760900" y="8354000"/>
                  <a:ext cx="15156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700">
                      <a:solidFill>
                        <a:srgbClr val="410E09"/>
                      </a:solidFill>
                      <a:latin typeface="Lora"/>
                      <a:ea typeface="Lora"/>
                      <a:cs typeface="Lora"/>
                      <a:sym typeface="Lora"/>
                    </a:rPr>
                    <a:t>2:00 PM</a:t>
                  </a:r>
                  <a:endParaRPr sz="1700">
                    <a:solidFill>
                      <a:srgbClr val="410E09"/>
                    </a:solidFill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cxnSp>
              <p:nvCxnSpPr>
                <p:cNvPr id="68" name="Google Shape;68;p13"/>
                <p:cNvCxnSpPr/>
                <p:nvPr/>
              </p:nvCxnSpPr>
              <p:spPr>
                <a:xfrm>
                  <a:off x="3685175" y="8385350"/>
                  <a:ext cx="0" cy="1989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410E0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69" name="Google Shape;69;p13"/>
              <p:cNvSpPr txBox="1"/>
              <p:nvPr/>
            </p:nvSpPr>
            <p:spPr>
              <a:xfrm>
                <a:off x="1823499" y="8666512"/>
                <a:ext cx="38136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rgbClr val="410E09"/>
                    </a:solidFill>
                    <a:latin typeface="Lora"/>
                    <a:ea typeface="Lora"/>
                    <a:cs typeface="Lora"/>
                    <a:sym typeface="Lora"/>
                  </a:rPr>
                  <a:t>Rainbow Palace, 123 Dreamland Lane</a:t>
                </a:r>
                <a:endParaRPr sz="1700">
                  <a:solidFill>
                    <a:srgbClr val="410E09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1695650" y="9332504"/>
              <a:ext cx="4168800" cy="661800"/>
              <a:chOff x="1695650" y="9068525"/>
              <a:chExt cx="4168800" cy="6618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1695650" y="9068525"/>
                <a:ext cx="4168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rgbClr val="F794B2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RSVP: Contact Emma</a:t>
                </a:r>
                <a:endParaRPr sz="2200">
                  <a:solidFill>
                    <a:srgbClr val="F794B2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1695650" y="9391625"/>
                <a:ext cx="4168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rgbClr val="F794B2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(555) 123-4567</a:t>
                </a:r>
                <a:endParaRPr sz="2200">
                  <a:solidFill>
                    <a:srgbClr val="F794B2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