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0a2e2ec8be_0_9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0a2e2ec8b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1868100" cy="1836000"/>
          </a:xfrm>
          <a:prstGeom prst="rect">
            <a:avLst/>
          </a:prstGeom>
          <a:solidFill>
            <a:srgbClr val="33383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014" y="199375"/>
            <a:ext cx="1526730" cy="155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2648" l="0" r="0" t="9370"/>
          <a:stretch/>
        </p:blipFill>
        <p:spPr>
          <a:xfrm>
            <a:off x="1808450" y="1"/>
            <a:ext cx="1391949" cy="1835998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41538" y="132972"/>
            <a:ext cx="1431000" cy="10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2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THE</a:t>
            </a:r>
            <a:endParaRPr b="1" sz="22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200">
                <a:solidFill>
                  <a:srgbClr val="BA7D5F"/>
                </a:solidFill>
                <a:latin typeface="Spartan"/>
                <a:ea typeface="Spartan"/>
                <a:cs typeface="Spartan"/>
                <a:sym typeface="Spartan"/>
              </a:rPr>
              <a:t>BARBER</a:t>
            </a:r>
            <a:endParaRPr b="1" sz="2200">
              <a:solidFill>
                <a:srgbClr val="BA7D5F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SHOP</a:t>
            </a:r>
            <a:endParaRPr b="1" sz="22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41538" y="1590807"/>
            <a:ext cx="1431000" cy="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50% discount for new customers</a:t>
            </a:r>
            <a:endParaRPr sz="6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33383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24277" l="0" r="0" t="13342"/>
          <a:stretch/>
        </p:blipFill>
        <p:spPr>
          <a:xfrm>
            <a:off x="316375" y="0"/>
            <a:ext cx="2882950" cy="183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626100" y="142725"/>
            <a:ext cx="19482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JOHATHAN</a:t>
            </a:r>
            <a:endParaRPr b="1" sz="18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BA7D5F"/>
                </a:solidFill>
                <a:latin typeface="Spartan"/>
                <a:ea typeface="Spartan"/>
                <a:cs typeface="Spartan"/>
                <a:sym typeface="Spartan"/>
              </a:rPr>
              <a:t>CHAMPLIN</a:t>
            </a:r>
            <a:endParaRPr b="1" sz="1800">
              <a:solidFill>
                <a:srgbClr val="BA7D5F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884700" y="1262195"/>
            <a:ext cx="1431000" cy="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6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Mobile: 012-345-6789</a:t>
            </a:r>
            <a:endParaRPr sz="6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ctr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6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Website: example.com</a:t>
            </a:r>
            <a:endParaRPr sz="6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ctr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6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Email: example@mail.com</a:t>
            </a:r>
            <a:endParaRPr sz="6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ctr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Address: 5703 Rippin Crescent Apt</a:t>
            </a:r>
            <a:endParaRPr sz="6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955025" y="738050"/>
            <a:ext cx="1290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Top Barber</a:t>
            </a:r>
            <a:endParaRPr sz="1000">
              <a:solidFill>
                <a:srgbClr val="BA7D5F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