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836000" cx="3200400"/>
  <p:notesSz cx="6858000" cy="9144000"/>
  <p:embeddedFontLst>
    <p:embeddedFont>
      <p:font typeface="Raleway"/>
      <p:regular r:id="rId8"/>
      <p:bold r:id="rId9"/>
      <p:italic r:id="rId10"/>
      <p:boldItalic r:id="rId11"/>
    </p:embeddedFont>
    <p:embeddedFont>
      <p:font typeface="Robo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578">
          <p15:clr>
            <a:srgbClr val="A4A3A4"/>
          </p15:clr>
        </p15:guide>
        <p15:guide id="2" pos="10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78" orient="horz"/>
        <p:guide pos="100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boldItalic.fntdata"/><Relationship Id="rId10" Type="http://schemas.openxmlformats.org/officeDocument/2006/relationships/font" Target="fonts/Raleway-italic.fntdata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bold.fntdata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alew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440692" y="685800"/>
            <a:ext cx="5977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440692" y="685800"/>
            <a:ext cx="5977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0a321bfb31_0_16:notes"/>
          <p:cNvSpPr/>
          <p:nvPr>
            <p:ph idx="2" type="sldImg"/>
          </p:nvPr>
        </p:nvSpPr>
        <p:spPr>
          <a:xfrm>
            <a:off x="440692" y="685800"/>
            <a:ext cx="5977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0a321bfb31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09098" y="265780"/>
            <a:ext cx="2982300" cy="7326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09095" y="1011656"/>
            <a:ext cx="2982300" cy="2829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09095" y="394837"/>
            <a:ext cx="2982300" cy="7008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09095" y="1125204"/>
            <a:ext cx="2982300" cy="4644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6700" lvl="0" marL="4572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09095" y="767757"/>
            <a:ext cx="2982300" cy="3006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09095" y="411382"/>
            <a:ext cx="2982300" cy="12195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09095" y="411382"/>
            <a:ext cx="1400100" cy="12195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691340" y="411382"/>
            <a:ext cx="1400100" cy="12195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09095" y="198324"/>
            <a:ext cx="982800" cy="2697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09095" y="496025"/>
            <a:ext cx="982800" cy="11349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54000" lvl="0" marL="4572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71588" y="160683"/>
            <a:ext cx="2228700" cy="14601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00200" y="-45"/>
            <a:ext cx="1600200" cy="1836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2200" lIns="32200" spcFirstLastPara="1" rIns="32200" wrap="square" tIns="32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92925" y="440188"/>
            <a:ext cx="1415700" cy="5292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92925" y="1000573"/>
            <a:ext cx="1415700" cy="4410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728825" y="258462"/>
            <a:ext cx="1343100" cy="13191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09095" y="1510127"/>
            <a:ext cx="2099700" cy="2160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09095" y="411382"/>
            <a:ext cx="2982300" cy="12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67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1pPr>
            <a:lvl2pPr indent="-2603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2pPr>
            <a:lvl3pPr indent="-2603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3pPr>
            <a:lvl4pPr indent="-2603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4pPr>
            <a:lvl5pPr indent="-2603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5pPr>
            <a:lvl6pPr indent="-2603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6pPr>
            <a:lvl7pPr indent="-2603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7pPr>
            <a:lvl8pPr indent="-2603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8pPr>
            <a:lvl9pPr indent="-2603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00" lIns="32200" spcFirstLastPara="1" rIns="32200" wrap="square" tIns="32200">
            <a:normAutofit/>
          </a:bodyPr>
          <a:lstStyle>
            <a:lvl1pPr lvl="0" algn="r">
              <a:buNone/>
              <a:defRPr sz="400">
                <a:solidFill>
                  <a:schemeClr val="dk2"/>
                </a:solidFill>
              </a:defRPr>
            </a:lvl1pPr>
            <a:lvl2pPr lvl="1" algn="r">
              <a:buNone/>
              <a:defRPr sz="400">
                <a:solidFill>
                  <a:schemeClr val="dk2"/>
                </a:solidFill>
              </a:defRPr>
            </a:lvl2pPr>
            <a:lvl3pPr lvl="2" algn="r">
              <a:buNone/>
              <a:defRPr sz="400">
                <a:solidFill>
                  <a:schemeClr val="dk2"/>
                </a:solidFill>
              </a:defRPr>
            </a:lvl3pPr>
            <a:lvl4pPr lvl="3" algn="r">
              <a:buNone/>
              <a:defRPr sz="400">
                <a:solidFill>
                  <a:schemeClr val="dk2"/>
                </a:solidFill>
              </a:defRPr>
            </a:lvl4pPr>
            <a:lvl5pPr lvl="4" algn="r">
              <a:buNone/>
              <a:defRPr sz="400">
                <a:solidFill>
                  <a:schemeClr val="dk2"/>
                </a:solidFill>
              </a:defRPr>
            </a:lvl5pPr>
            <a:lvl6pPr lvl="5" algn="r">
              <a:buNone/>
              <a:defRPr sz="400">
                <a:solidFill>
                  <a:schemeClr val="dk2"/>
                </a:solidFill>
              </a:defRPr>
            </a:lvl6pPr>
            <a:lvl7pPr lvl="6" algn="r">
              <a:buNone/>
              <a:defRPr sz="400">
                <a:solidFill>
                  <a:schemeClr val="dk2"/>
                </a:solidFill>
              </a:defRPr>
            </a:lvl7pPr>
            <a:lvl8pPr lvl="7" algn="r">
              <a:buNone/>
              <a:defRPr sz="400">
                <a:solidFill>
                  <a:schemeClr val="dk2"/>
                </a:solidFill>
              </a:defRPr>
            </a:lvl8pPr>
            <a:lvl9pPr lvl="8" algn="r">
              <a:buNone/>
              <a:defRPr sz="4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3200399" cy="1836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106200" y="108000"/>
            <a:ext cx="2988000" cy="1620000"/>
          </a:xfrm>
          <a:prstGeom prst="rect">
            <a:avLst/>
          </a:prstGeom>
          <a:solidFill>
            <a:srgbClr val="2E98CC"/>
          </a:solidFill>
          <a:ln cap="flat" cmpd="sng" w="9525">
            <a:solidFill>
              <a:srgbClr val="14354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6200" y="108000"/>
            <a:ext cx="2988000" cy="16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63500" y="264250"/>
            <a:ext cx="831700" cy="13315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273350" y="638069"/>
            <a:ext cx="16521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14354D"/>
                </a:solidFill>
                <a:latin typeface="Raleway"/>
                <a:ea typeface="Raleway"/>
                <a:cs typeface="Raleway"/>
                <a:sym typeface="Raleway"/>
              </a:rPr>
              <a:t>BARBERSHOP</a:t>
            </a:r>
            <a:endParaRPr b="1" sz="1700">
              <a:solidFill>
                <a:srgbClr val="14354D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cxnSp>
        <p:nvCxnSpPr>
          <p:cNvPr id="59" name="Google Shape;59;p13"/>
          <p:cNvCxnSpPr/>
          <p:nvPr/>
        </p:nvCxnSpPr>
        <p:spPr>
          <a:xfrm>
            <a:off x="284675" y="970775"/>
            <a:ext cx="5094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" name="Google Shape;60;p13"/>
          <p:cNvCxnSpPr/>
          <p:nvPr/>
        </p:nvCxnSpPr>
        <p:spPr>
          <a:xfrm>
            <a:off x="1039949" y="970775"/>
            <a:ext cx="5094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/>
          <p:nvPr/>
        </p:nvSpPr>
        <p:spPr>
          <a:xfrm>
            <a:off x="850950" y="893325"/>
            <a:ext cx="132000" cy="1167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273350" y="1277825"/>
            <a:ext cx="13716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900">
                <a:solidFill>
                  <a:srgbClr val="14354D"/>
                </a:solidFill>
                <a:latin typeface="Roboto"/>
                <a:ea typeface="Roboto"/>
                <a:cs typeface="Roboto"/>
                <a:sym typeface="Roboto"/>
              </a:rPr>
              <a:t>5703 Rippin Crescent Apt. </a:t>
            </a:r>
            <a:endParaRPr sz="900">
              <a:solidFill>
                <a:srgbClr val="14354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14354D"/>
                </a:solidFill>
                <a:latin typeface="Roboto"/>
                <a:ea typeface="Roboto"/>
                <a:cs typeface="Roboto"/>
                <a:sym typeface="Roboto"/>
              </a:rPr>
              <a:t>85, New Tremaine</a:t>
            </a:r>
            <a:endParaRPr sz="900">
              <a:solidFill>
                <a:srgbClr val="14354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273350" y="269651"/>
            <a:ext cx="1652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4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Dave's</a:t>
            </a:r>
            <a:endParaRPr b="1" sz="2400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3200399" cy="18360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4"/>
          <p:cNvSpPr/>
          <p:nvPr/>
        </p:nvSpPr>
        <p:spPr>
          <a:xfrm>
            <a:off x="0" y="162000"/>
            <a:ext cx="3200400" cy="151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4"/>
          <p:cNvPicPr preferRelativeResize="0"/>
          <p:nvPr/>
        </p:nvPicPr>
        <p:blipFill rotWithShape="1">
          <a:blip r:embed="rId4">
            <a:alphaModFix/>
          </a:blip>
          <a:srcRect b="12861" l="0" r="0" t="0"/>
          <a:stretch/>
        </p:blipFill>
        <p:spPr>
          <a:xfrm>
            <a:off x="5150" y="162000"/>
            <a:ext cx="3190100" cy="15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4"/>
          <p:cNvSpPr txBox="1"/>
          <p:nvPr/>
        </p:nvSpPr>
        <p:spPr>
          <a:xfrm>
            <a:off x="79638" y="974799"/>
            <a:ext cx="1371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14354D"/>
                </a:solidFill>
                <a:latin typeface="Raleway"/>
                <a:ea typeface="Raleway"/>
                <a:cs typeface="Raleway"/>
                <a:sym typeface="Raleway"/>
              </a:rPr>
              <a:t>BARBERSHOP</a:t>
            </a:r>
            <a:endParaRPr b="1" sz="1500">
              <a:solidFill>
                <a:srgbClr val="14354D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79638" y="630201"/>
            <a:ext cx="13716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300">
                <a:solidFill>
                  <a:srgbClr val="14354D"/>
                </a:solidFill>
                <a:latin typeface="Raleway"/>
                <a:ea typeface="Raleway"/>
                <a:cs typeface="Raleway"/>
                <a:sym typeface="Raleway"/>
              </a:rPr>
              <a:t>Dave's</a:t>
            </a:r>
            <a:endParaRPr b="1" sz="2300">
              <a:solidFill>
                <a:srgbClr val="14354D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1804363" y="693801"/>
            <a:ext cx="13164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900">
                <a:solidFill>
                  <a:srgbClr val="14354D"/>
                </a:solidFill>
                <a:latin typeface="Roboto"/>
                <a:ea typeface="Roboto"/>
                <a:cs typeface="Roboto"/>
                <a:sym typeface="Roboto"/>
              </a:rPr>
              <a:t>P: </a:t>
            </a:r>
            <a:r>
              <a:rPr lang="ru" sz="900">
                <a:solidFill>
                  <a:srgbClr val="14354D"/>
                </a:solidFill>
                <a:latin typeface="Roboto"/>
                <a:ea typeface="Roboto"/>
                <a:cs typeface="Roboto"/>
                <a:sym typeface="Roboto"/>
              </a:rPr>
              <a:t>+1 012-345-6789</a:t>
            </a:r>
            <a:endParaRPr sz="900">
              <a:solidFill>
                <a:srgbClr val="14354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900">
                <a:solidFill>
                  <a:srgbClr val="14354D"/>
                </a:solidFill>
                <a:latin typeface="Roboto"/>
                <a:ea typeface="Roboto"/>
                <a:cs typeface="Roboto"/>
                <a:sym typeface="Roboto"/>
              </a:rPr>
              <a:t>S: </a:t>
            </a:r>
            <a:r>
              <a:rPr lang="ru" sz="900">
                <a:solidFill>
                  <a:srgbClr val="14354D"/>
                </a:solidFill>
                <a:latin typeface="Roboto"/>
                <a:ea typeface="Roboto"/>
                <a:cs typeface="Roboto"/>
                <a:sym typeface="Roboto"/>
              </a:rPr>
              <a:t>example.com</a:t>
            </a:r>
            <a:endParaRPr sz="900">
              <a:solidFill>
                <a:srgbClr val="14354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900">
                <a:solidFill>
                  <a:srgbClr val="14354D"/>
                </a:solidFill>
                <a:latin typeface="Roboto"/>
                <a:ea typeface="Roboto"/>
                <a:cs typeface="Roboto"/>
                <a:sym typeface="Roboto"/>
              </a:rPr>
              <a:t>E: </a:t>
            </a:r>
            <a:r>
              <a:rPr lang="ru" sz="900">
                <a:solidFill>
                  <a:srgbClr val="14354D"/>
                </a:solidFill>
                <a:latin typeface="Roboto"/>
                <a:ea typeface="Roboto"/>
                <a:cs typeface="Roboto"/>
                <a:sym typeface="Roboto"/>
              </a:rPr>
              <a:t>example@mail.com</a:t>
            </a:r>
            <a:endParaRPr sz="900">
              <a:solidFill>
                <a:srgbClr val="14354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