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Dancing Script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DancingScript-regular.fntdata"/><Relationship Id="rId10" Type="http://schemas.openxmlformats.org/officeDocument/2006/relationships/font" Target="fonts/Montserrat-boldItalic.fntdata"/><Relationship Id="rId12" Type="http://schemas.openxmlformats.org/officeDocument/2006/relationships/font" Target="fonts/DancingScript-bold.fntdata"/><Relationship Id="rId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7F4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316390"/>
            <a:ext cx="7590000" cy="9989070"/>
            <a:chOff x="0" y="478863"/>
            <a:chExt cx="7590000" cy="9664348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86425"/>
              <a:ext cx="3557450" cy="9461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97999" y="478863"/>
              <a:ext cx="3492001" cy="96643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3423475" y="1612725"/>
            <a:ext cx="727800" cy="1426800"/>
            <a:chOff x="3423525" y="1568300"/>
            <a:chExt cx="727800" cy="1426800"/>
          </a:xfrm>
        </p:grpSpPr>
        <p:sp>
          <p:nvSpPr>
            <p:cNvPr id="59" name="Google Shape;59;p13"/>
            <p:cNvSpPr/>
            <p:nvPr/>
          </p:nvSpPr>
          <p:spPr>
            <a:xfrm>
              <a:off x="3733125" y="1568300"/>
              <a:ext cx="108600" cy="1426800"/>
            </a:xfrm>
            <a:prstGeom prst="rect">
              <a:avLst/>
            </a:prstGeom>
            <a:solidFill>
              <a:srgbClr val="4543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423525" y="1912375"/>
              <a:ext cx="727800" cy="102900"/>
            </a:xfrm>
            <a:prstGeom prst="rect">
              <a:avLst/>
            </a:prstGeom>
            <a:solidFill>
              <a:srgbClr val="4543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3"/>
          <p:cNvSpPr txBox="1"/>
          <p:nvPr/>
        </p:nvSpPr>
        <p:spPr>
          <a:xfrm>
            <a:off x="2161300" y="3601994"/>
            <a:ext cx="3237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454328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uk" sz="1700">
                <a:solidFill>
                  <a:srgbClr val="454328"/>
                </a:solidFill>
                <a:latin typeface="Montserrat"/>
                <a:ea typeface="Montserrat"/>
                <a:cs typeface="Montserrat"/>
                <a:sym typeface="Montserrat"/>
              </a:rPr>
              <a:t>Special Invitation to</a:t>
            </a:r>
            <a:endParaRPr sz="1700">
              <a:solidFill>
                <a:srgbClr val="454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1977100" y="4426063"/>
            <a:ext cx="3605700" cy="1514189"/>
            <a:chOff x="1977150" y="4175037"/>
            <a:chExt cx="3605700" cy="1514189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1977150" y="4175037"/>
              <a:ext cx="3605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200">
                  <a:solidFill>
                    <a:srgbClr val="454328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Emma Rose's</a:t>
              </a:r>
              <a:endParaRPr sz="5200">
                <a:solidFill>
                  <a:srgbClr val="454328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1977150" y="4888826"/>
              <a:ext cx="3605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200">
                  <a:solidFill>
                    <a:srgbClr val="454328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Baptism</a:t>
              </a:r>
              <a:endParaRPr sz="5200">
                <a:solidFill>
                  <a:srgbClr val="454328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1883550" y="6502722"/>
            <a:ext cx="3792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5432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 reception will be held immediately following </a:t>
            </a:r>
            <a:endParaRPr sz="1500">
              <a:solidFill>
                <a:srgbClr val="454328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5432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the ceremony at The Meadowville Garden </a:t>
            </a:r>
            <a:endParaRPr sz="1500">
              <a:solidFill>
                <a:srgbClr val="454328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454328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Center, 789 Harmony Boulevard, Meadowville.</a:t>
            </a:r>
            <a:endParaRPr sz="1500">
              <a:solidFill>
                <a:srgbClr val="454328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1949000" y="7827191"/>
            <a:ext cx="3661800" cy="720425"/>
            <a:chOff x="1949050" y="7581725"/>
            <a:chExt cx="3661800" cy="720425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1949050" y="7581725"/>
              <a:ext cx="3661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54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September 15, 2024 | 10:00 AM</a:t>
              </a:r>
              <a:endParaRPr>
                <a:solidFill>
                  <a:srgbClr val="454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949050" y="7838950"/>
              <a:ext cx="36618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54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Sacred Heart Church, 234 Hope </a:t>
              </a:r>
              <a:endParaRPr>
                <a:solidFill>
                  <a:srgbClr val="454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54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Street, Meadowville</a:t>
              </a:r>
              <a:endParaRPr>
                <a:solidFill>
                  <a:srgbClr val="454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1949000" y="9110085"/>
            <a:ext cx="3661800" cy="671555"/>
            <a:chOff x="1949050" y="8799310"/>
            <a:chExt cx="3661800" cy="671555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1949050" y="8799310"/>
              <a:ext cx="3661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6868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Please let us know </a:t>
              </a:r>
              <a:endParaRPr sz="1100">
                <a:solidFill>
                  <a:srgbClr val="86868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949050" y="9050488"/>
              <a:ext cx="3661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6868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you can attend by September 5, 2024, </a:t>
              </a:r>
              <a:endParaRPr sz="1100">
                <a:solidFill>
                  <a:srgbClr val="86868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1949050" y="9301665"/>
              <a:ext cx="3661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86868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 (555) 654-3210</a:t>
              </a:r>
              <a:endParaRPr sz="1100">
                <a:solidFill>
                  <a:srgbClr val="86868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