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Bangers"/>
      <p:regular r:id="rId7"/>
    </p:embeddedFont>
    <p:embeddedFont>
      <p:font typeface="Arsenal"/>
      <p:regular r:id="rId8"/>
      <p:bold r:id="rId9"/>
      <p:italic r:id="rId10"/>
      <p:boldItalic r:id="rId11"/>
    </p:embeddedFont>
    <p:embeddedFont>
      <p:font typeface="Josefin Sans"/>
      <p:regular r:id="rId12"/>
      <p:bold r:id="rId13"/>
      <p:italic r:id="rId14"/>
      <p:boldItalic r:id="rId15"/>
    </p:embeddedFont>
    <p:embeddedFont>
      <p:font typeface="Roboto Mon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senal-boldItalic.fntdata"/><Relationship Id="rId10" Type="http://schemas.openxmlformats.org/officeDocument/2006/relationships/font" Target="fonts/Arsenal-italic.fntdata"/><Relationship Id="rId13" Type="http://schemas.openxmlformats.org/officeDocument/2006/relationships/font" Target="fonts/JosefinSans-bold.fntdata"/><Relationship Id="rId12" Type="http://schemas.openxmlformats.org/officeDocument/2006/relationships/font" Target="fonts/Josefi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senal-bold.fntdata"/><Relationship Id="rId15" Type="http://schemas.openxmlformats.org/officeDocument/2006/relationships/font" Target="fonts/JosefinSans-boldItalic.fntdata"/><Relationship Id="rId14" Type="http://schemas.openxmlformats.org/officeDocument/2006/relationships/font" Target="fonts/JosefinSans-italic.fntdata"/><Relationship Id="rId17" Type="http://schemas.openxmlformats.org/officeDocument/2006/relationships/font" Target="fonts/RobotoMono-bold.fntdata"/><Relationship Id="rId16" Type="http://schemas.openxmlformats.org/officeDocument/2006/relationships/font" Target="fonts/RobotoMon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Mono-italic.fntdata"/><Relationship Id="rId7" Type="http://schemas.openxmlformats.org/officeDocument/2006/relationships/font" Target="fonts/Bangers-regular.fntdata"/><Relationship Id="rId8" Type="http://schemas.openxmlformats.org/officeDocument/2006/relationships/font" Target="fonts/Arsenal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1" Type="http://schemas.openxmlformats.org/officeDocument/2006/relationships/image" Target="../media/image8.jpg"/><Relationship Id="rId10" Type="http://schemas.openxmlformats.org/officeDocument/2006/relationships/image" Target="../media/image10.jpg"/><Relationship Id="rId12" Type="http://schemas.openxmlformats.org/officeDocument/2006/relationships/image" Target="../media/image9.jpg"/><Relationship Id="rId9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100" y="-14287"/>
            <a:ext cx="7580201" cy="1072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712" y="-22225"/>
            <a:ext cx="7591423" cy="1073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4226" r="807" t="21346"/>
          <a:stretch/>
        </p:blipFill>
        <p:spPr>
          <a:xfrm>
            <a:off x="0" y="0"/>
            <a:ext cx="5566800" cy="256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0" r="36334" t="9657"/>
          <a:stretch/>
        </p:blipFill>
        <p:spPr>
          <a:xfrm>
            <a:off x="3325675" y="331225"/>
            <a:ext cx="4234327" cy="897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0" l="3686" r="20607" t="0"/>
          <a:stretch/>
        </p:blipFill>
        <p:spPr>
          <a:xfrm>
            <a:off x="0" y="5258775"/>
            <a:ext cx="7560003" cy="528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8">
            <a:alphaModFix/>
          </a:blip>
          <a:srcRect b="0" l="10746" r="18225" t="0"/>
          <a:stretch/>
        </p:blipFill>
        <p:spPr>
          <a:xfrm>
            <a:off x="0" y="6807725"/>
            <a:ext cx="7560003" cy="393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9">
            <a:alphaModFix/>
          </a:blip>
          <a:srcRect b="0" l="11552" r="28090" t="0"/>
          <a:stretch/>
        </p:blipFill>
        <p:spPr>
          <a:xfrm>
            <a:off x="0" y="7629950"/>
            <a:ext cx="7560003" cy="20855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390950" y="480250"/>
            <a:ext cx="4683600" cy="20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8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BACK TO</a:t>
            </a:r>
            <a:endParaRPr b="1" sz="82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SCHOOL</a:t>
            </a:r>
            <a:endParaRPr b="1" sz="82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84224" y="2281925"/>
            <a:ext cx="3524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500">
                <a:solidFill>
                  <a:srgbClr val="F9B233"/>
                </a:solidFill>
                <a:latin typeface="Arsenal"/>
                <a:ea typeface="Arsenal"/>
                <a:cs typeface="Arsenal"/>
                <a:sym typeface="Arsenal"/>
              </a:rPr>
              <a:t>Announcement</a:t>
            </a:r>
            <a:endParaRPr b="1" sz="3500">
              <a:solidFill>
                <a:srgbClr val="F9B233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70975" y="3020525"/>
            <a:ext cx="4253100" cy="1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Arsenal"/>
                <a:ea typeface="Arsenal"/>
                <a:cs typeface="Arsenal"/>
                <a:sym typeface="Arsenal"/>
              </a:rPr>
              <a:t>Suspendisse sed tortor ut mauris ultricies iaculis. Praesent semper est ut magna tempus luctus. Phasellus eu ex eros. Pellentesque vitae risus metus.</a:t>
            </a:r>
            <a:endParaRPr sz="1700">
              <a:solidFill>
                <a:schemeClr val="lt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476971" y="4584176"/>
            <a:ext cx="1828500" cy="1828500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327850" y="4965173"/>
            <a:ext cx="2040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4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learning</a:t>
            </a:r>
            <a:endParaRPr sz="34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time</a:t>
            </a:r>
            <a:endParaRPr sz="34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787939">
            <a:off x="503087" y="6916583"/>
            <a:ext cx="2796752" cy="1864511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1">
            <a:alphaModFix/>
          </a:blip>
          <a:srcRect b="20403" l="0" r="960" t="34455"/>
          <a:stretch/>
        </p:blipFill>
        <p:spPr>
          <a:xfrm flipH="1" rot="743415">
            <a:off x="4146612" y="6794456"/>
            <a:ext cx="2912478" cy="197261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8" name="Google Shape;6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770277">
            <a:off x="2687724" y="5700746"/>
            <a:ext cx="2712149" cy="180766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69" name="Google Shape;69;p13"/>
          <p:cNvGrpSpPr/>
          <p:nvPr/>
        </p:nvGrpSpPr>
        <p:grpSpPr>
          <a:xfrm>
            <a:off x="320400" y="9439275"/>
            <a:ext cx="6919200" cy="831300"/>
            <a:chOff x="257175" y="9439275"/>
            <a:chExt cx="6919200" cy="831300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257175" y="9439275"/>
              <a:ext cx="28386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 sz="2100">
                  <a:solidFill>
                    <a:schemeClr val="lt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START DATE</a:t>
              </a:r>
              <a:endParaRPr b="1" sz="21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F9B233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SEPTEMBER 7, 2022</a:t>
              </a:r>
              <a:endParaRPr sz="2100">
                <a:solidFill>
                  <a:srgbClr val="F9B233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4562475" y="9439275"/>
              <a:ext cx="26139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100">
                  <a:solidFill>
                    <a:schemeClr val="lt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CALL SUPPORT</a:t>
              </a:r>
              <a:endParaRPr b="1" sz="21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F9B233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+0 123 456 789</a:t>
              </a:r>
              <a:endParaRPr sz="2100">
                <a:solidFill>
                  <a:srgbClr val="F9B233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sp>
        <p:nvSpPr>
          <p:cNvPr id="72" name="Google Shape;72;p13"/>
          <p:cNvSpPr txBox="1"/>
          <p:nvPr/>
        </p:nvSpPr>
        <p:spPr>
          <a:xfrm>
            <a:off x="3210450" y="10145325"/>
            <a:ext cx="113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  <a:latin typeface="Arsenal"/>
                <a:ea typeface="Arsenal"/>
                <a:cs typeface="Arsenal"/>
                <a:sym typeface="Arsenal"/>
              </a:rPr>
              <a:t>gdoc.io</a:t>
            </a:r>
            <a:endParaRPr>
              <a:solidFill>
                <a:srgbClr val="F9B233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