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ril Fatface"/>
      <p:regular r:id="rId7"/>
    </p:embeddedFont>
    <p:embeddedFont>
      <p:font typeface="Jost"/>
      <p:regular r:id="rId8"/>
      <p:bold r:id="rId9"/>
      <p:italic r:id="rId10"/>
      <p:boldItalic r:id="rId11"/>
    </p:embeddedFont>
    <p:embeddedFont>
      <p:font typeface="Allison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38">
          <p15:clr>
            <a:srgbClr val="A4A3A4"/>
          </p15:clr>
        </p15:guide>
        <p15:guide id="2" pos="4195">
          <p15:clr>
            <a:srgbClr val="A4A3A4"/>
          </p15:clr>
        </p15:guide>
        <p15:guide id="3" pos="567">
          <p15:clr>
            <a:srgbClr val="9AA0A6"/>
          </p15:clr>
        </p15:guide>
        <p15:guide id="4" pos="862">
          <p15:clr>
            <a:srgbClr val="9AA0A6"/>
          </p15:clr>
        </p15:guide>
        <p15:guide id="5" pos="124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38" orient="horz"/>
        <p:guide pos="4195"/>
        <p:guide pos="567"/>
        <p:guide pos="862"/>
        <p:guide pos="124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t-boldItalic.fntdata"/><Relationship Id="rId10" Type="http://schemas.openxmlformats.org/officeDocument/2006/relationships/font" Target="fonts/Jost-italic.fntdata"/><Relationship Id="rId12" Type="http://schemas.openxmlformats.org/officeDocument/2006/relationships/font" Target="fonts/Allison-regular.fntdata"/><Relationship Id="rId9" Type="http://schemas.openxmlformats.org/officeDocument/2006/relationships/font" Target="fonts/Jos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rilFatface-regular.fntdata"/><Relationship Id="rId8" Type="http://schemas.openxmlformats.org/officeDocument/2006/relationships/font" Target="fonts/Jos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E9CFB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11" y="1"/>
              <a:ext cx="7559577" cy="106919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/>
          <p:nvPr/>
        </p:nvSpPr>
        <p:spPr>
          <a:xfrm>
            <a:off x="896250" y="66250"/>
            <a:ext cx="5767500" cy="10692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00038" rotWithShape="0" algn="bl" dist="95250">
              <a:srgbClr val="5B3434">
                <a:alpha val="3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3025" l="3020" r="3756" t="3025"/>
          <a:stretch/>
        </p:blipFill>
        <p:spPr>
          <a:xfrm>
            <a:off x="900000" y="0"/>
            <a:ext cx="5767502" cy="387503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1874775" y="3349925"/>
            <a:ext cx="3822300" cy="1026900"/>
          </a:xfrm>
          <a:prstGeom prst="round2SameRect">
            <a:avLst>
              <a:gd fmla="val 50000" name="adj1"/>
              <a:gd fmla="val 3868" name="adj2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872150" y="3216200"/>
            <a:ext cx="38157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800">
                <a:solidFill>
                  <a:srgbClr val="E59824"/>
                </a:solidFill>
                <a:latin typeface="Allison"/>
                <a:ea typeface="Allison"/>
                <a:cs typeface="Allison"/>
                <a:sym typeface="Allison"/>
              </a:rPr>
              <a:t>Bachelorhood</a:t>
            </a:r>
            <a:endParaRPr sz="5800">
              <a:solidFill>
                <a:srgbClr val="E59824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361374" y="3944924"/>
            <a:ext cx="5100900" cy="11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400">
                <a:solidFill>
                  <a:srgbClr val="543B31"/>
                </a:solidFill>
                <a:latin typeface="Abril Fatface"/>
                <a:ea typeface="Abril Fatface"/>
                <a:cs typeface="Abril Fatface"/>
                <a:sym typeface="Abril Fatface"/>
              </a:rPr>
              <a:t>Bucket List</a:t>
            </a:r>
            <a:endParaRPr sz="7400">
              <a:solidFill>
                <a:srgbClr val="543B31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1384524" y="5259850"/>
            <a:ext cx="4392000" cy="4600151"/>
            <a:chOff x="1384524" y="5259850"/>
            <a:chExt cx="4392000" cy="4600151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1384524" y="5259850"/>
              <a:ext cx="4392000" cy="400200"/>
              <a:chOff x="1384524" y="5259850"/>
              <a:chExt cx="4392000" cy="400200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1384524" y="5330800"/>
                <a:ext cx="258300" cy="258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28575">
                <a:solidFill>
                  <a:srgbClr val="19171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1960824" y="5259850"/>
                <a:ext cx="38157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rgbClr val="2F1C19"/>
                    </a:solidFill>
                    <a:latin typeface="Jost"/>
                    <a:ea typeface="Jost"/>
                    <a:cs typeface="Jost"/>
                    <a:sym typeface="Jost"/>
                  </a:rPr>
                  <a:t>Travel to Japan</a:t>
                </a:r>
                <a:endParaRPr sz="2600">
                  <a:solidFill>
                    <a:srgbClr val="2F1C19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1384524" y="5959842"/>
              <a:ext cx="4392000" cy="400200"/>
              <a:chOff x="1384524" y="5259850"/>
              <a:chExt cx="4392000" cy="400200"/>
            </a:xfrm>
          </p:grpSpPr>
          <p:sp>
            <p:nvSpPr>
              <p:cNvPr id="67" name="Google Shape;67;p13"/>
              <p:cNvSpPr/>
              <p:nvPr/>
            </p:nvSpPr>
            <p:spPr>
              <a:xfrm>
                <a:off x="1384524" y="5330800"/>
                <a:ext cx="258300" cy="258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28575">
                <a:solidFill>
                  <a:srgbClr val="19171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1960824" y="5259850"/>
                <a:ext cx="38157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rgbClr val="2F1C19"/>
                    </a:solidFill>
                    <a:latin typeface="Jost"/>
                    <a:ea typeface="Jost"/>
                    <a:cs typeface="Jost"/>
                    <a:sym typeface="Jost"/>
                  </a:rPr>
                  <a:t>Learn how to bake</a:t>
                </a:r>
                <a:endParaRPr sz="2600">
                  <a:solidFill>
                    <a:srgbClr val="2F1C19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1384524" y="6659834"/>
              <a:ext cx="4392000" cy="400200"/>
              <a:chOff x="1384524" y="5259850"/>
              <a:chExt cx="4392000" cy="400200"/>
            </a:xfrm>
          </p:grpSpPr>
          <p:sp>
            <p:nvSpPr>
              <p:cNvPr id="70" name="Google Shape;70;p13"/>
              <p:cNvSpPr/>
              <p:nvPr/>
            </p:nvSpPr>
            <p:spPr>
              <a:xfrm>
                <a:off x="1384524" y="5330800"/>
                <a:ext cx="258300" cy="258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28575">
                <a:solidFill>
                  <a:srgbClr val="19171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1960824" y="5259850"/>
                <a:ext cx="38157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rgbClr val="2F1C19"/>
                    </a:solidFill>
                    <a:latin typeface="Jost"/>
                    <a:ea typeface="Jost"/>
                    <a:cs typeface="Jost"/>
                    <a:sym typeface="Jost"/>
                  </a:rPr>
                  <a:t>Go mountain hiking</a:t>
                </a:r>
                <a:endParaRPr sz="2600">
                  <a:solidFill>
                    <a:srgbClr val="2F1C19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1384524" y="7359826"/>
              <a:ext cx="4392000" cy="400200"/>
              <a:chOff x="1384524" y="5259850"/>
              <a:chExt cx="4392000" cy="400200"/>
            </a:xfrm>
          </p:grpSpPr>
          <p:sp>
            <p:nvSpPr>
              <p:cNvPr id="73" name="Google Shape;73;p13"/>
              <p:cNvSpPr/>
              <p:nvPr/>
            </p:nvSpPr>
            <p:spPr>
              <a:xfrm>
                <a:off x="1384524" y="5330800"/>
                <a:ext cx="258300" cy="258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28575">
                <a:solidFill>
                  <a:srgbClr val="19171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1960824" y="5259850"/>
                <a:ext cx="38157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rgbClr val="2F1C19"/>
                    </a:solidFill>
                    <a:latin typeface="Jost"/>
                    <a:ea typeface="Jost"/>
                    <a:cs typeface="Jost"/>
                    <a:sym typeface="Jost"/>
                  </a:rPr>
                  <a:t>Find a fun new hobby</a:t>
                </a:r>
                <a:endParaRPr sz="2600">
                  <a:solidFill>
                    <a:srgbClr val="2F1C19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</p:grpSp>
        <p:grpSp>
          <p:nvGrpSpPr>
            <p:cNvPr id="75" name="Google Shape;75;p13"/>
            <p:cNvGrpSpPr/>
            <p:nvPr/>
          </p:nvGrpSpPr>
          <p:grpSpPr>
            <a:xfrm>
              <a:off x="1384524" y="8059818"/>
              <a:ext cx="4392000" cy="400200"/>
              <a:chOff x="1384524" y="5259850"/>
              <a:chExt cx="4392000" cy="400200"/>
            </a:xfrm>
          </p:grpSpPr>
          <p:sp>
            <p:nvSpPr>
              <p:cNvPr id="76" name="Google Shape;76;p13"/>
              <p:cNvSpPr/>
              <p:nvPr/>
            </p:nvSpPr>
            <p:spPr>
              <a:xfrm>
                <a:off x="1384524" y="5330800"/>
                <a:ext cx="258300" cy="258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28575">
                <a:solidFill>
                  <a:srgbClr val="19171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1960824" y="5259850"/>
                <a:ext cx="38157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rgbClr val="2F1C19"/>
                    </a:solidFill>
                    <a:latin typeface="Jost"/>
                    <a:ea typeface="Jost"/>
                    <a:cs typeface="Jost"/>
                    <a:sym typeface="Jost"/>
                  </a:rPr>
                  <a:t>Hug a stranger</a:t>
                </a:r>
                <a:endParaRPr sz="2600">
                  <a:solidFill>
                    <a:srgbClr val="2F1C19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1384524" y="8759810"/>
              <a:ext cx="4392000" cy="400200"/>
              <a:chOff x="1384524" y="5259850"/>
              <a:chExt cx="4392000" cy="4002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1384524" y="5330800"/>
                <a:ext cx="258300" cy="258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28575">
                <a:solidFill>
                  <a:srgbClr val="19171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1960824" y="5259850"/>
                <a:ext cx="38157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rgbClr val="2F1C19"/>
                    </a:solidFill>
                    <a:latin typeface="Jost"/>
                    <a:ea typeface="Jost"/>
                    <a:cs typeface="Jost"/>
                    <a:sym typeface="Jost"/>
                  </a:rPr>
                  <a:t>Start a new business</a:t>
                </a:r>
                <a:endParaRPr sz="2600">
                  <a:solidFill>
                    <a:srgbClr val="2F1C19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1384524" y="9459802"/>
              <a:ext cx="4392000" cy="400200"/>
              <a:chOff x="1384524" y="5259850"/>
              <a:chExt cx="4392000" cy="400200"/>
            </a:xfrm>
          </p:grpSpPr>
          <p:sp>
            <p:nvSpPr>
              <p:cNvPr id="82" name="Google Shape;82;p13"/>
              <p:cNvSpPr/>
              <p:nvPr/>
            </p:nvSpPr>
            <p:spPr>
              <a:xfrm>
                <a:off x="1384524" y="5330800"/>
                <a:ext cx="258300" cy="258300"/>
              </a:xfrm>
              <a:prstGeom prst="roundRect">
                <a:avLst>
                  <a:gd fmla="val 16667" name="adj"/>
                </a:avLst>
              </a:prstGeom>
              <a:noFill/>
              <a:ln cap="flat" cmpd="sng" w="28575">
                <a:solidFill>
                  <a:srgbClr val="19171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1960824" y="5259850"/>
                <a:ext cx="38157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2600">
                    <a:solidFill>
                      <a:srgbClr val="2F1C19"/>
                    </a:solidFill>
                    <a:latin typeface="Jost"/>
                    <a:ea typeface="Jost"/>
                    <a:cs typeface="Jost"/>
                    <a:sym typeface="Jost"/>
                  </a:rPr>
                  <a:t>Learn a new Language</a:t>
                </a:r>
                <a:endParaRPr sz="2600">
                  <a:solidFill>
                    <a:srgbClr val="2F1C19"/>
                  </a:solidFill>
                  <a:latin typeface="Jost"/>
                  <a:ea typeface="Jost"/>
                  <a:cs typeface="Jost"/>
                  <a:sym typeface="Jost"/>
                </a:endParaRPr>
              </a:p>
            </p:txBody>
          </p:sp>
        </p:grpSp>
      </p:grpSp>
      <p:cxnSp>
        <p:nvCxnSpPr>
          <p:cNvPr id="84" name="Google Shape;84;p13"/>
          <p:cNvCxnSpPr/>
          <p:nvPr/>
        </p:nvCxnSpPr>
        <p:spPr>
          <a:xfrm>
            <a:off x="2799600" y="10248150"/>
            <a:ext cx="1960800" cy="0"/>
          </a:xfrm>
          <a:prstGeom prst="straightConnector1">
            <a:avLst/>
          </a:prstGeom>
          <a:noFill/>
          <a:ln cap="flat" cmpd="sng" w="28575">
            <a:solidFill>
              <a:srgbClr val="2F1C1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