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embeddedFontLst>
    <p:embeddedFont>
      <p:font typeface="Marck Script"/>
      <p:regular r:id="rId7"/>
    </p:embeddedFont>
    <p:embeddedFont>
      <p:font typeface="Cinzel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Cinzel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arckScript-regular.fntdata"/><Relationship Id="rId8" Type="http://schemas.openxmlformats.org/officeDocument/2006/relationships/font" Target="fonts/Cinzel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EC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57676" y="51"/>
            <a:ext cx="6844675" cy="10691914"/>
            <a:chOff x="352300" y="-89350"/>
            <a:chExt cx="6844675" cy="10781400"/>
          </a:xfrm>
        </p:grpSpPr>
        <p:sp>
          <p:nvSpPr>
            <p:cNvPr id="55" name="Google Shape;55;p13"/>
            <p:cNvSpPr/>
            <p:nvPr/>
          </p:nvSpPr>
          <p:spPr>
            <a:xfrm>
              <a:off x="352300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1072186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1792072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2511958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3231844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3951731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3"/>
            <p:cNvSpPr/>
            <p:nvPr/>
          </p:nvSpPr>
          <p:spPr>
            <a:xfrm>
              <a:off x="4671617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5391503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>
              <a:off x="6111389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>
              <a:off x="6831275" y="-89350"/>
              <a:ext cx="365700" cy="10781400"/>
            </a:xfrm>
            <a:prstGeom prst="rect">
              <a:avLst/>
            </a:prstGeom>
            <a:solidFill>
              <a:srgbClr val="FBD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5" name="Google Shape;65;p13" title="1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350" y="434374"/>
            <a:ext cx="6451299" cy="9823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 title="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825" y="952500"/>
            <a:ext cx="6134601" cy="909094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1157550" y="646354"/>
            <a:ext cx="5244900" cy="95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rgbClr val="850000"/>
                </a:solidFill>
                <a:latin typeface="Marck Script"/>
                <a:ea typeface="Marck Script"/>
                <a:cs typeface="Marck Script"/>
                <a:sym typeface="Marck Script"/>
              </a:rPr>
              <a:t>Bachelorette</a:t>
            </a:r>
            <a:endParaRPr sz="4800">
              <a:solidFill>
                <a:srgbClr val="850000"/>
              </a:solidFill>
              <a:latin typeface="Marck Script"/>
              <a:ea typeface="Marck Script"/>
              <a:cs typeface="Marck Script"/>
              <a:sym typeface="Marck Script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PARTY PLANNER</a:t>
            </a:r>
            <a:endParaRPr sz="21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3 Months Before</a:t>
            </a:r>
            <a:endParaRPr b="1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Set the date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Set a budget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Choose a bachelorette party theme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Create the guest list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2 Months Before</a:t>
            </a:r>
            <a:endParaRPr b="1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Send a save-the-date email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Confirm the venue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Make reservations, order tickets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Arrange transportation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1 Month Before</a:t>
            </a:r>
            <a:endParaRPr b="1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Send out the official invites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Finalize the shopping list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Make the final reservations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2 Weeks Before</a:t>
            </a:r>
            <a:endParaRPr b="1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Buy any bachelorette party accessories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Plan the games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Confirm RSVPs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Confirm transportation arrangements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1 day Before</a:t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Check in with the bride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Confirm final guest count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Reconfirm all reservations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850000"/>
                </a:solidFill>
                <a:latin typeface="Cinzel"/>
                <a:ea typeface="Cinzel"/>
                <a:cs typeface="Cinzel"/>
                <a:sym typeface="Cinzel"/>
              </a:rPr>
              <a:t>Get plenty of sleep</a:t>
            </a:r>
            <a:endParaRPr sz="1700"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850000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