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Great Vibes"/>
      <p:regular r:id="rId7"/>
    </p:embeddedFont>
    <p:embeddedFont>
      <p:font typeface="Raleway Light"/>
      <p:regular r:id="rId8"/>
      <p:bold r:id="rId9"/>
      <p:italic r:id="rId10"/>
      <p:boldItalic r:id="rId11"/>
    </p:embeddedFont>
    <p:embeddedFont>
      <p:font typeface="Raleway Medium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656">
          <p15:clr>
            <a:srgbClr val="A4A3A4"/>
          </p15:clr>
        </p15:guide>
        <p15:guide id="3" pos="77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656"/>
        <p:guide pos="77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Light-boldItalic.fntdata"/><Relationship Id="rId10" Type="http://schemas.openxmlformats.org/officeDocument/2006/relationships/font" Target="fonts/RalewayLight-italic.fntdata"/><Relationship Id="rId13" Type="http://schemas.openxmlformats.org/officeDocument/2006/relationships/font" Target="fonts/RalewayMedium-bold.fntdata"/><Relationship Id="rId12" Type="http://schemas.openxmlformats.org/officeDocument/2006/relationships/font" Target="fonts/RalewayMedium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Light-bold.fntdata"/><Relationship Id="rId15" Type="http://schemas.openxmlformats.org/officeDocument/2006/relationships/font" Target="fonts/RalewayMedium-boldItalic.fntdata"/><Relationship Id="rId14" Type="http://schemas.openxmlformats.org/officeDocument/2006/relationships/font" Target="fonts/Raleway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reatVibes-regular.fntdata"/><Relationship Id="rId8" Type="http://schemas.openxmlformats.org/officeDocument/2006/relationships/font" Target="fonts/Raleway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CD3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CD3CD"/>
              </a:solidFill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3975194" y="6534004"/>
            <a:ext cx="2714700" cy="3732000"/>
          </a:xfrm>
          <a:prstGeom prst="rect">
            <a:avLst/>
          </a:prstGeom>
          <a:solidFill>
            <a:srgbClr val="F8E2C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3908625" y="6505573"/>
            <a:ext cx="2839975" cy="3800367"/>
            <a:chOff x="3967999" y="1771676"/>
            <a:chExt cx="2510808" cy="1981628"/>
          </a:xfrm>
        </p:grpSpPr>
        <p:grpSp>
          <p:nvGrpSpPr>
            <p:cNvPr id="57" name="Google Shape;57;p13"/>
            <p:cNvGrpSpPr/>
            <p:nvPr/>
          </p:nvGrpSpPr>
          <p:grpSpPr>
            <a:xfrm>
              <a:off x="3974707" y="1771804"/>
              <a:ext cx="2504100" cy="1981500"/>
              <a:chOff x="3974707" y="1771804"/>
              <a:chExt cx="2504100" cy="1981500"/>
            </a:xfrm>
          </p:grpSpPr>
          <p:cxnSp>
            <p:nvCxnSpPr>
              <p:cNvPr id="58" name="Google Shape;58;p13"/>
              <p:cNvCxnSpPr/>
              <p:nvPr/>
            </p:nvCxnSpPr>
            <p:spPr>
              <a:xfrm>
                <a:off x="4027732" y="1771804"/>
                <a:ext cx="0" cy="1981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6A3F3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9" name="Google Shape;59;p13"/>
              <p:cNvCxnSpPr/>
              <p:nvPr/>
            </p:nvCxnSpPr>
            <p:spPr>
              <a:xfrm rot="10800000">
                <a:off x="3974707" y="1794086"/>
                <a:ext cx="25041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6A3F3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0" name="Google Shape;60;p13"/>
            <p:cNvGrpSpPr/>
            <p:nvPr/>
          </p:nvGrpSpPr>
          <p:grpSpPr>
            <a:xfrm rot="10800000">
              <a:off x="3967999" y="1771676"/>
              <a:ext cx="2504100" cy="1981500"/>
              <a:chOff x="3974700" y="1785024"/>
              <a:chExt cx="2504100" cy="1981500"/>
            </a:xfrm>
          </p:grpSpPr>
          <p:cxnSp>
            <p:nvCxnSpPr>
              <p:cNvPr id="61" name="Google Shape;61;p13"/>
              <p:cNvCxnSpPr/>
              <p:nvPr/>
            </p:nvCxnSpPr>
            <p:spPr>
              <a:xfrm>
                <a:off x="4027712" y="1785024"/>
                <a:ext cx="0" cy="1981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6A3F3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13"/>
              <p:cNvCxnSpPr/>
              <p:nvPr/>
            </p:nvCxnSpPr>
            <p:spPr>
              <a:xfrm rot="10800000">
                <a:off x="3974700" y="1808500"/>
                <a:ext cx="25041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6A3F3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3" name="Google Shape;63;p13"/>
          <p:cNvGrpSpPr/>
          <p:nvPr/>
        </p:nvGrpSpPr>
        <p:grpSpPr>
          <a:xfrm>
            <a:off x="3971947" y="1773382"/>
            <a:ext cx="2513253" cy="2000652"/>
            <a:chOff x="1020328" y="6276702"/>
            <a:chExt cx="2483942" cy="2000652"/>
          </a:xfrm>
        </p:grpSpPr>
        <p:sp>
          <p:nvSpPr>
            <p:cNvPr id="64" name="Google Shape;64;p13"/>
            <p:cNvSpPr/>
            <p:nvPr/>
          </p:nvSpPr>
          <p:spPr>
            <a:xfrm>
              <a:off x="1078700" y="6321325"/>
              <a:ext cx="2374500" cy="1913100"/>
            </a:xfrm>
            <a:prstGeom prst="rect">
              <a:avLst/>
            </a:prstGeom>
            <a:solidFill>
              <a:srgbClr val="F8E2C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5" name="Google Shape;65;p13"/>
            <p:cNvGrpSpPr/>
            <p:nvPr/>
          </p:nvGrpSpPr>
          <p:grpSpPr>
            <a:xfrm>
              <a:off x="1020328" y="6276702"/>
              <a:ext cx="2483942" cy="2000652"/>
              <a:chOff x="3967999" y="1741972"/>
              <a:chExt cx="2510808" cy="2011514"/>
            </a:xfrm>
          </p:grpSpPr>
          <p:grpSp>
            <p:nvGrpSpPr>
              <p:cNvPr id="66" name="Google Shape;66;p13"/>
              <p:cNvGrpSpPr/>
              <p:nvPr/>
            </p:nvGrpSpPr>
            <p:grpSpPr>
              <a:xfrm>
                <a:off x="3974707" y="1742286"/>
                <a:ext cx="2504100" cy="2011200"/>
                <a:chOff x="3974707" y="1742286"/>
                <a:chExt cx="2504100" cy="2011200"/>
              </a:xfrm>
            </p:grpSpPr>
            <p:cxnSp>
              <p:nvCxnSpPr>
                <p:cNvPr id="67" name="Google Shape;67;p13"/>
                <p:cNvCxnSpPr/>
                <p:nvPr/>
              </p:nvCxnSpPr>
              <p:spPr>
                <a:xfrm>
                  <a:off x="4027725" y="1742286"/>
                  <a:ext cx="0" cy="2011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" name="Google Shape;68;p13"/>
                <p:cNvCxnSpPr/>
                <p:nvPr/>
              </p:nvCxnSpPr>
              <p:spPr>
                <a:xfrm rot="10800000">
                  <a:off x="3974707" y="1794086"/>
                  <a:ext cx="2504100" cy="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69" name="Google Shape;69;p13"/>
              <p:cNvGrpSpPr/>
              <p:nvPr/>
            </p:nvGrpSpPr>
            <p:grpSpPr>
              <a:xfrm rot="10800000">
                <a:off x="3967999" y="1741972"/>
                <a:ext cx="2504100" cy="2011200"/>
                <a:chOff x="3974700" y="1785028"/>
                <a:chExt cx="2504100" cy="2011200"/>
              </a:xfrm>
            </p:grpSpPr>
            <p:cxnSp>
              <p:nvCxnSpPr>
                <p:cNvPr id="70" name="Google Shape;70;p13"/>
                <p:cNvCxnSpPr/>
                <p:nvPr/>
              </p:nvCxnSpPr>
              <p:spPr>
                <a:xfrm>
                  <a:off x="4027711" y="1785028"/>
                  <a:ext cx="0" cy="2011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1" name="Google Shape;71;p13"/>
                <p:cNvCxnSpPr/>
                <p:nvPr/>
              </p:nvCxnSpPr>
              <p:spPr>
                <a:xfrm rot="10800000">
                  <a:off x="3974700" y="1844342"/>
                  <a:ext cx="2504100" cy="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72" name="Google Shape;72;p13"/>
          <p:cNvGrpSpPr/>
          <p:nvPr/>
        </p:nvGrpSpPr>
        <p:grpSpPr>
          <a:xfrm>
            <a:off x="907512" y="8340497"/>
            <a:ext cx="2961108" cy="1659541"/>
            <a:chOff x="1020328" y="6276702"/>
            <a:chExt cx="2483942" cy="2000652"/>
          </a:xfrm>
        </p:grpSpPr>
        <p:sp>
          <p:nvSpPr>
            <p:cNvPr id="73" name="Google Shape;73;p13"/>
            <p:cNvSpPr/>
            <p:nvPr/>
          </p:nvSpPr>
          <p:spPr>
            <a:xfrm>
              <a:off x="1078700" y="6321325"/>
              <a:ext cx="2374500" cy="1913100"/>
            </a:xfrm>
            <a:prstGeom prst="rect">
              <a:avLst/>
            </a:prstGeom>
            <a:solidFill>
              <a:srgbClr val="F8E2C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4" name="Google Shape;74;p13"/>
            <p:cNvGrpSpPr/>
            <p:nvPr/>
          </p:nvGrpSpPr>
          <p:grpSpPr>
            <a:xfrm>
              <a:off x="1020328" y="6276702"/>
              <a:ext cx="2483942" cy="2000652"/>
              <a:chOff x="3967999" y="1741972"/>
              <a:chExt cx="2510808" cy="2011514"/>
            </a:xfrm>
          </p:grpSpPr>
          <p:grpSp>
            <p:nvGrpSpPr>
              <p:cNvPr id="75" name="Google Shape;75;p13"/>
              <p:cNvGrpSpPr/>
              <p:nvPr/>
            </p:nvGrpSpPr>
            <p:grpSpPr>
              <a:xfrm>
                <a:off x="3974707" y="1742286"/>
                <a:ext cx="2504100" cy="2011200"/>
                <a:chOff x="3974707" y="1742286"/>
                <a:chExt cx="2504100" cy="2011200"/>
              </a:xfrm>
            </p:grpSpPr>
            <p:cxnSp>
              <p:nvCxnSpPr>
                <p:cNvPr id="76" name="Google Shape;76;p13"/>
                <p:cNvCxnSpPr/>
                <p:nvPr/>
              </p:nvCxnSpPr>
              <p:spPr>
                <a:xfrm>
                  <a:off x="4027725" y="1742286"/>
                  <a:ext cx="0" cy="2011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7" name="Google Shape;77;p13"/>
                <p:cNvCxnSpPr/>
                <p:nvPr/>
              </p:nvCxnSpPr>
              <p:spPr>
                <a:xfrm rot="10800000">
                  <a:off x="3974707" y="1794086"/>
                  <a:ext cx="2504100" cy="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78" name="Google Shape;78;p13"/>
              <p:cNvGrpSpPr/>
              <p:nvPr/>
            </p:nvGrpSpPr>
            <p:grpSpPr>
              <a:xfrm rot="10800000">
                <a:off x="3967999" y="1741972"/>
                <a:ext cx="2504100" cy="2011200"/>
                <a:chOff x="3974700" y="1785028"/>
                <a:chExt cx="2504100" cy="2011200"/>
              </a:xfrm>
            </p:grpSpPr>
            <p:cxnSp>
              <p:nvCxnSpPr>
                <p:cNvPr id="79" name="Google Shape;79;p13"/>
                <p:cNvCxnSpPr/>
                <p:nvPr/>
              </p:nvCxnSpPr>
              <p:spPr>
                <a:xfrm>
                  <a:off x="4027711" y="1785028"/>
                  <a:ext cx="0" cy="2011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0" name="Google Shape;80;p13"/>
                <p:cNvCxnSpPr/>
                <p:nvPr/>
              </p:nvCxnSpPr>
              <p:spPr>
                <a:xfrm rot="10800000">
                  <a:off x="3974700" y="1844342"/>
                  <a:ext cx="2504100" cy="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81" name="Google Shape;81;p13"/>
          <p:cNvGrpSpPr/>
          <p:nvPr/>
        </p:nvGrpSpPr>
        <p:grpSpPr>
          <a:xfrm>
            <a:off x="1020328" y="6286639"/>
            <a:ext cx="2483942" cy="2000652"/>
            <a:chOff x="1020328" y="6276702"/>
            <a:chExt cx="2483942" cy="2000652"/>
          </a:xfrm>
        </p:grpSpPr>
        <p:sp>
          <p:nvSpPr>
            <p:cNvPr id="82" name="Google Shape;82;p13"/>
            <p:cNvSpPr/>
            <p:nvPr/>
          </p:nvSpPr>
          <p:spPr>
            <a:xfrm>
              <a:off x="1078700" y="6321325"/>
              <a:ext cx="2374500" cy="1913100"/>
            </a:xfrm>
            <a:prstGeom prst="rect">
              <a:avLst/>
            </a:prstGeom>
            <a:solidFill>
              <a:srgbClr val="F8E2C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3" name="Google Shape;83;p13"/>
            <p:cNvGrpSpPr/>
            <p:nvPr/>
          </p:nvGrpSpPr>
          <p:grpSpPr>
            <a:xfrm>
              <a:off x="1020328" y="6276702"/>
              <a:ext cx="2483942" cy="2000652"/>
              <a:chOff x="3967999" y="1741972"/>
              <a:chExt cx="2510808" cy="2011514"/>
            </a:xfrm>
          </p:grpSpPr>
          <p:grpSp>
            <p:nvGrpSpPr>
              <p:cNvPr id="84" name="Google Shape;84;p13"/>
              <p:cNvGrpSpPr/>
              <p:nvPr/>
            </p:nvGrpSpPr>
            <p:grpSpPr>
              <a:xfrm>
                <a:off x="3974707" y="1742286"/>
                <a:ext cx="2504100" cy="2011200"/>
                <a:chOff x="3974707" y="1742286"/>
                <a:chExt cx="2504100" cy="2011200"/>
              </a:xfrm>
            </p:grpSpPr>
            <p:cxnSp>
              <p:nvCxnSpPr>
                <p:cNvPr id="85" name="Google Shape;85;p13"/>
                <p:cNvCxnSpPr/>
                <p:nvPr/>
              </p:nvCxnSpPr>
              <p:spPr>
                <a:xfrm>
                  <a:off x="4027725" y="1742286"/>
                  <a:ext cx="0" cy="2011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6" name="Google Shape;86;p13"/>
                <p:cNvCxnSpPr/>
                <p:nvPr/>
              </p:nvCxnSpPr>
              <p:spPr>
                <a:xfrm rot="10800000">
                  <a:off x="3974707" y="1794086"/>
                  <a:ext cx="2504100" cy="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87" name="Google Shape;87;p13"/>
              <p:cNvGrpSpPr/>
              <p:nvPr/>
            </p:nvGrpSpPr>
            <p:grpSpPr>
              <a:xfrm rot="10800000">
                <a:off x="3967999" y="1741972"/>
                <a:ext cx="2504100" cy="2011200"/>
                <a:chOff x="3974700" y="1785028"/>
                <a:chExt cx="2504100" cy="2011200"/>
              </a:xfrm>
            </p:grpSpPr>
            <p:cxnSp>
              <p:nvCxnSpPr>
                <p:cNvPr id="88" name="Google Shape;88;p13"/>
                <p:cNvCxnSpPr/>
                <p:nvPr/>
              </p:nvCxnSpPr>
              <p:spPr>
                <a:xfrm>
                  <a:off x="4027711" y="1785028"/>
                  <a:ext cx="0" cy="2011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9" name="Google Shape;89;p13"/>
                <p:cNvCxnSpPr/>
                <p:nvPr/>
              </p:nvCxnSpPr>
              <p:spPr>
                <a:xfrm rot="10800000">
                  <a:off x="3974700" y="1844342"/>
                  <a:ext cx="2504100" cy="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90" name="Google Shape;90;p13"/>
          <p:cNvSpPr/>
          <p:nvPr/>
        </p:nvSpPr>
        <p:spPr>
          <a:xfrm>
            <a:off x="1053300" y="1808500"/>
            <a:ext cx="2590200" cy="4372200"/>
          </a:xfrm>
          <a:prstGeom prst="rect">
            <a:avLst/>
          </a:prstGeom>
          <a:solidFill>
            <a:srgbClr val="F8E2C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1" name="Google Shape;91;p13"/>
          <p:cNvGrpSpPr/>
          <p:nvPr/>
        </p:nvGrpSpPr>
        <p:grpSpPr>
          <a:xfrm>
            <a:off x="989861" y="1775238"/>
            <a:ext cx="2709664" cy="4452125"/>
            <a:chOff x="3967999" y="1771676"/>
            <a:chExt cx="2510808" cy="1981628"/>
          </a:xfrm>
        </p:grpSpPr>
        <p:grpSp>
          <p:nvGrpSpPr>
            <p:cNvPr id="92" name="Google Shape;92;p13"/>
            <p:cNvGrpSpPr/>
            <p:nvPr/>
          </p:nvGrpSpPr>
          <p:grpSpPr>
            <a:xfrm>
              <a:off x="3974707" y="1771804"/>
              <a:ext cx="2504100" cy="1981500"/>
              <a:chOff x="3974707" y="1771804"/>
              <a:chExt cx="2504100" cy="1981500"/>
            </a:xfrm>
          </p:grpSpPr>
          <p:cxnSp>
            <p:nvCxnSpPr>
              <p:cNvPr id="93" name="Google Shape;93;p13"/>
              <p:cNvCxnSpPr/>
              <p:nvPr/>
            </p:nvCxnSpPr>
            <p:spPr>
              <a:xfrm>
                <a:off x="4027732" y="1771804"/>
                <a:ext cx="0" cy="1981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6A3F3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4" name="Google Shape;94;p13"/>
              <p:cNvCxnSpPr/>
              <p:nvPr/>
            </p:nvCxnSpPr>
            <p:spPr>
              <a:xfrm rot="10800000">
                <a:off x="3974707" y="1794086"/>
                <a:ext cx="25041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6A3F3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5" name="Google Shape;95;p13"/>
            <p:cNvGrpSpPr/>
            <p:nvPr/>
          </p:nvGrpSpPr>
          <p:grpSpPr>
            <a:xfrm rot="10800000">
              <a:off x="3967999" y="1771676"/>
              <a:ext cx="2504100" cy="1981500"/>
              <a:chOff x="3974700" y="1785024"/>
              <a:chExt cx="2504100" cy="1981500"/>
            </a:xfrm>
          </p:grpSpPr>
          <p:cxnSp>
            <p:nvCxnSpPr>
              <p:cNvPr id="96" name="Google Shape;96;p13"/>
              <p:cNvCxnSpPr/>
              <p:nvPr/>
            </p:nvCxnSpPr>
            <p:spPr>
              <a:xfrm>
                <a:off x="4027712" y="1785024"/>
                <a:ext cx="0" cy="1981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6A3F3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" name="Google Shape;97;p13"/>
              <p:cNvCxnSpPr/>
              <p:nvPr/>
            </p:nvCxnSpPr>
            <p:spPr>
              <a:xfrm rot="10800000">
                <a:off x="3974700" y="1808500"/>
                <a:ext cx="25041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6A3F3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98" name="Google Shape;98;p13"/>
          <p:cNvSpPr txBox="1"/>
          <p:nvPr/>
        </p:nvSpPr>
        <p:spPr>
          <a:xfrm>
            <a:off x="1632950" y="1864700"/>
            <a:ext cx="1424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Raleway Medium"/>
                <a:ea typeface="Raleway Medium"/>
                <a:cs typeface="Raleway Medium"/>
                <a:sym typeface="Raleway Medium"/>
              </a:rPr>
              <a:t>CLOTHING</a:t>
            </a:r>
            <a:endParaRPr sz="1800"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grpSp>
        <p:nvGrpSpPr>
          <p:cNvPr id="99" name="Google Shape;99;p13"/>
          <p:cNvGrpSpPr/>
          <p:nvPr/>
        </p:nvGrpSpPr>
        <p:grpSpPr>
          <a:xfrm>
            <a:off x="1245425" y="2172810"/>
            <a:ext cx="2149788" cy="215400"/>
            <a:chOff x="1245425" y="2172810"/>
            <a:chExt cx="2149788" cy="215400"/>
          </a:xfrm>
        </p:grpSpPr>
        <p:sp>
          <p:nvSpPr>
            <p:cNvPr id="100" name="Google Shape;100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Little White Dress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1245425" y="2476708"/>
            <a:ext cx="2149788" cy="215400"/>
            <a:chOff x="1245425" y="2477522"/>
            <a:chExt cx="2149788" cy="215400"/>
          </a:xfrm>
        </p:grpSpPr>
        <p:sp>
          <p:nvSpPr>
            <p:cNvPr id="103" name="Google Shape;103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Party Dress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1245425" y="2780606"/>
            <a:ext cx="2149788" cy="215400"/>
            <a:chOff x="1245425" y="2172810"/>
            <a:chExt cx="2149788" cy="215400"/>
          </a:xfrm>
        </p:grpSpPr>
        <p:sp>
          <p:nvSpPr>
            <p:cNvPr id="106" name="Google Shape;106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1-3 Going Outfits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08" name="Google Shape;108;p13"/>
          <p:cNvGrpSpPr/>
          <p:nvPr/>
        </p:nvGrpSpPr>
        <p:grpSpPr>
          <a:xfrm>
            <a:off x="1245425" y="3084504"/>
            <a:ext cx="2149788" cy="215400"/>
            <a:chOff x="1245425" y="2477522"/>
            <a:chExt cx="2149788" cy="215400"/>
          </a:xfrm>
        </p:grpSpPr>
        <p:sp>
          <p:nvSpPr>
            <p:cNvPr id="109" name="Google Shape;109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Casual Outfit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11" name="Google Shape;111;p13"/>
          <p:cNvGrpSpPr/>
          <p:nvPr/>
        </p:nvGrpSpPr>
        <p:grpSpPr>
          <a:xfrm>
            <a:off x="1245425" y="3388401"/>
            <a:ext cx="2149788" cy="215400"/>
            <a:chOff x="1245425" y="2172810"/>
            <a:chExt cx="2149788" cy="215400"/>
          </a:xfrm>
        </p:grpSpPr>
        <p:sp>
          <p:nvSpPr>
            <p:cNvPr id="112" name="Google Shape;112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Workout Outfit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1245425" y="3692299"/>
            <a:ext cx="2149788" cy="215400"/>
            <a:chOff x="1245425" y="2477522"/>
            <a:chExt cx="2149788" cy="215400"/>
          </a:xfrm>
        </p:grpSpPr>
        <p:sp>
          <p:nvSpPr>
            <p:cNvPr id="115" name="Google Shape;115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Lightweight Jacket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1245425" y="3996200"/>
            <a:ext cx="2318701" cy="215400"/>
            <a:chOff x="1245425" y="2172814"/>
            <a:chExt cx="2318701" cy="215400"/>
          </a:xfrm>
        </p:grpSpPr>
        <p:sp>
          <p:nvSpPr>
            <p:cNvPr id="118" name="Google Shape;118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1487226" y="2172814"/>
              <a:ext cx="207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Bras I Underwear I Socks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20" name="Google Shape;120;p13"/>
          <p:cNvGrpSpPr/>
          <p:nvPr/>
        </p:nvGrpSpPr>
        <p:grpSpPr>
          <a:xfrm>
            <a:off x="1245425" y="4300094"/>
            <a:ext cx="2149788" cy="215400"/>
            <a:chOff x="1245425" y="2477522"/>
            <a:chExt cx="2149788" cy="215400"/>
          </a:xfrm>
        </p:grpSpPr>
        <p:sp>
          <p:nvSpPr>
            <p:cNvPr id="121" name="Google Shape;121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Swimsuits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23" name="Google Shape;123;p13"/>
          <p:cNvGrpSpPr/>
          <p:nvPr/>
        </p:nvGrpSpPr>
        <p:grpSpPr>
          <a:xfrm>
            <a:off x="1245425" y="4603992"/>
            <a:ext cx="2149788" cy="215400"/>
            <a:chOff x="1245425" y="2172810"/>
            <a:chExt cx="2149788" cy="215400"/>
          </a:xfrm>
        </p:grpSpPr>
        <p:sp>
          <p:nvSpPr>
            <p:cNvPr id="124" name="Google Shape;124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Cover up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26" name="Google Shape;126;p13"/>
          <p:cNvGrpSpPr/>
          <p:nvPr/>
        </p:nvGrpSpPr>
        <p:grpSpPr>
          <a:xfrm>
            <a:off x="1245425" y="4907890"/>
            <a:ext cx="2149788" cy="215400"/>
            <a:chOff x="1245425" y="2477522"/>
            <a:chExt cx="2149788" cy="215400"/>
          </a:xfrm>
        </p:grpSpPr>
        <p:sp>
          <p:nvSpPr>
            <p:cNvPr id="127" name="Google Shape;127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Casual Shoes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29" name="Google Shape;129;p13"/>
          <p:cNvGrpSpPr/>
          <p:nvPr/>
        </p:nvGrpSpPr>
        <p:grpSpPr>
          <a:xfrm>
            <a:off x="1245425" y="5211788"/>
            <a:ext cx="2149788" cy="215400"/>
            <a:chOff x="1245425" y="2172810"/>
            <a:chExt cx="2149788" cy="215400"/>
          </a:xfrm>
        </p:grpSpPr>
        <p:sp>
          <p:nvSpPr>
            <p:cNvPr id="130" name="Google Shape;130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Dressy Shoes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32" name="Google Shape;132;p13"/>
          <p:cNvGrpSpPr/>
          <p:nvPr/>
        </p:nvGrpSpPr>
        <p:grpSpPr>
          <a:xfrm>
            <a:off x="1245425" y="5515685"/>
            <a:ext cx="2149788" cy="215400"/>
            <a:chOff x="1245425" y="2477522"/>
            <a:chExt cx="2149788" cy="215400"/>
          </a:xfrm>
        </p:grpSpPr>
        <p:sp>
          <p:nvSpPr>
            <p:cNvPr id="133" name="Google Shape;133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Sandals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35" name="Google Shape;135;p13"/>
          <p:cNvGrpSpPr/>
          <p:nvPr/>
        </p:nvGrpSpPr>
        <p:grpSpPr>
          <a:xfrm>
            <a:off x="1238835" y="5819583"/>
            <a:ext cx="2149788" cy="215400"/>
            <a:chOff x="1245425" y="2477522"/>
            <a:chExt cx="2149788" cy="215400"/>
          </a:xfrm>
        </p:grpSpPr>
        <p:sp>
          <p:nvSpPr>
            <p:cNvPr id="136" name="Google Shape;136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Flip Flops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pic>
        <p:nvPicPr>
          <p:cNvPr id="138" name="Google Shape;13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600" y="1424275"/>
            <a:ext cx="1408925" cy="94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2685" y="5838324"/>
            <a:ext cx="512900" cy="6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3"/>
          <p:cNvSpPr txBox="1"/>
          <p:nvPr/>
        </p:nvSpPr>
        <p:spPr>
          <a:xfrm>
            <a:off x="1414374" y="6409062"/>
            <a:ext cx="1695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Raleway Medium"/>
                <a:ea typeface="Raleway Medium"/>
                <a:cs typeface="Raleway Medium"/>
                <a:sym typeface="Raleway Medium"/>
              </a:rPr>
              <a:t>ACCESSORIES</a:t>
            </a:r>
            <a:endParaRPr sz="1800"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grpSp>
        <p:nvGrpSpPr>
          <p:cNvPr id="141" name="Google Shape;141;p13"/>
          <p:cNvGrpSpPr/>
          <p:nvPr/>
        </p:nvGrpSpPr>
        <p:grpSpPr>
          <a:xfrm>
            <a:off x="1238835" y="6717172"/>
            <a:ext cx="2149788" cy="215400"/>
            <a:chOff x="1245425" y="2172810"/>
            <a:chExt cx="2149788" cy="215400"/>
          </a:xfrm>
        </p:grpSpPr>
        <p:sp>
          <p:nvSpPr>
            <p:cNvPr id="142" name="Google Shape;142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Sunglasses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44" name="Google Shape;144;p13"/>
          <p:cNvGrpSpPr/>
          <p:nvPr/>
        </p:nvGrpSpPr>
        <p:grpSpPr>
          <a:xfrm>
            <a:off x="1238835" y="7021070"/>
            <a:ext cx="2149788" cy="215400"/>
            <a:chOff x="1245425" y="2477522"/>
            <a:chExt cx="2149788" cy="215400"/>
          </a:xfrm>
        </p:grpSpPr>
        <p:sp>
          <p:nvSpPr>
            <p:cNvPr id="145" name="Google Shape;145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Hat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47" name="Google Shape;147;p13"/>
          <p:cNvGrpSpPr/>
          <p:nvPr/>
        </p:nvGrpSpPr>
        <p:grpSpPr>
          <a:xfrm>
            <a:off x="1238835" y="7324968"/>
            <a:ext cx="2149788" cy="215400"/>
            <a:chOff x="1245425" y="2172810"/>
            <a:chExt cx="2149788" cy="215400"/>
          </a:xfrm>
        </p:grpSpPr>
        <p:sp>
          <p:nvSpPr>
            <p:cNvPr id="148" name="Google Shape;148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Jewerly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50" name="Google Shape;150;p13"/>
          <p:cNvGrpSpPr/>
          <p:nvPr/>
        </p:nvGrpSpPr>
        <p:grpSpPr>
          <a:xfrm>
            <a:off x="1238835" y="7628865"/>
            <a:ext cx="2149788" cy="215400"/>
            <a:chOff x="1245425" y="2477522"/>
            <a:chExt cx="2149788" cy="215400"/>
          </a:xfrm>
        </p:grpSpPr>
        <p:sp>
          <p:nvSpPr>
            <p:cNvPr id="151" name="Google Shape;151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Hair Ties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53" name="Google Shape;153;p13"/>
          <p:cNvGrpSpPr/>
          <p:nvPr/>
        </p:nvGrpSpPr>
        <p:grpSpPr>
          <a:xfrm>
            <a:off x="1238835" y="7932763"/>
            <a:ext cx="2149788" cy="215400"/>
            <a:chOff x="1245425" y="2172810"/>
            <a:chExt cx="2149788" cy="215400"/>
          </a:xfrm>
        </p:grpSpPr>
        <p:sp>
          <p:nvSpPr>
            <p:cNvPr id="154" name="Google Shape;154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Crossbody I Tote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sp>
        <p:nvSpPr>
          <p:cNvPr id="156" name="Google Shape;156;p13"/>
          <p:cNvSpPr txBox="1"/>
          <p:nvPr/>
        </p:nvSpPr>
        <p:spPr>
          <a:xfrm>
            <a:off x="1414375" y="8446075"/>
            <a:ext cx="19476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Raleway Medium"/>
                <a:ea typeface="Raleway Medium"/>
                <a:cs typeface="Raleway Medium"/>
                <a:sym typeface="Raleway Medium"/>
              </a:rPr>
              <a:t>FOR THE BRIDE</a:t>
            </a:r>
            <a:endParaRPr sz="1800"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grpSp>
        <p:nvGrpSpPr>
          <p:cNvPr id="157" name="Google Shape;157;p13"/>
          <p:cNvGrpSpPr/>
          <p:nvPr/>
        </p:nvGrpSpPr>
        <p:grpSpPr>
          <a:xfrm>
            <a:off x="1238835" y="8754200"/>
            <a:ext cx="2404790" cy="215400"/>
            <a:chOff x="1245425" y="2172822"/>
            <a:chExt cx="2404790" cy="215400"/>
          </a:xfrm>
        </p:grpSpPr>
        <p:sp>
          <p:nvSpPr>
            <p:cNvPr id="158" name="Google Shape;158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3"/>
            <p:cNvSpPr txBox="1"/>
            <p:nvPr/>
          </p:nvSpPr>
          <p:spPr>
            <a:xfrm>
              <a:off x="1487215" y="2172822"/>
              <a:ext cx="2163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Party Wear &amp; Accessories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60" name="Google Shape;160;p13"/>
          <p:cNvGrpSpPr/>
          <p:nvPr/>
        </p:nvGrpSpPr>
        <p:grpSpPr>
          <a:xfrm>
            <a:off x="1238835" y="9058086"/>
            <a:ext cx="2149788" cy="215400"/>
            <a:chOff x="1245425" y="2477522"/>
            <a:chExt cx="2149788" cy="215400"/>
          </a:xfrm>
        </p:grpSpPr>
        <p:sp>
          <p:nvSpPr>
            <p:cNvPr id="161" name="Google Shape;161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Party Dress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63" name="Google Shape;163;p13"/>
          <p:cNvGrpSpPr/>
          <p:nvPr/>
        </p:nvGrpSpPr>
        <p:grpSpPr>
          <a:xfrm>
            <a:off x="1238835" y="9361984"/>
            <a:ext cx="2149788" cy="215400"/>
            <a:chOff x="1245425" y="2172810"/>
            <a:chExt cx="2149788" cy="215400"/>
          </a:xfrm>
        </p:grpSpPr>
        <p:sp>
          <p:nvSpPr>
            <p:cNvPr id="164" name="Google Shape;164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Games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66" name="Google Shape;166;p13"/>
          <p:cNvGrpSpPr/>
          <p:nvPr/>
        </p:nvGrpSpPr>
        <p:grpSpPr>
          <a:xfrm>
            <a:off x="1238835" y="9665882"/>
            <a:ext cx="2149788" cy="215400"/>
            <a:chOff x="1245425" y="2477522"/>
            <a:chExt cx="2149788" cy="215400"/>
          </a:xfrm>
        </p:grpSpPr>
        <p:sp>
          <p:nvSpPr>
            <p:cNvPr id="167" name="Google Shape;167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Gifts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sp>
        <p:nvSpPr>
          <p:cNvPr id="169" name="Google Shape;169;p13"/>
          <p:cNvSpPr txBox="1"/>
          <p:nvPr/>
        </p:nvSpPr>
        <p:spPr>
          <a:xfrm>
            <a:off x="4395239" y="1871988"/>
            <a:ext cx="1695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Raleway Medium"/>
                <a:ea typeface="Raleway Medium"/>
                <a:cs typeface="Raleway Medium"/>
                <a:sym typeface="Raleway Medium"/>
              </a:rPr>
              <a:t>DOCUMENTS</a:t>
            </a:r>
            <a:endParaRPr sz="1800"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grpSp>
        <p:nvGrpSpPr>
          <p:cNvPr id="170" name="Google Shape;170;p13"/>
          <p:cNvGrpSpPr/>
          <p:nvPr/>
        </p:nvGrpSpPr>
        <p:grpSpPr>
          <a:xfrm>
            <a:off x="4219699" y="2180098"/>
            <a:ext cx="2149788" cy="215400"/>
            <a:chOff x="1245425" y="2172810"/>
            <a:chExt cx="2149788" cy="215400"/>
          </a:xfrm>
        </p:grpSpPr>
        <p:sp>
          <p:nvSpPr>
            <p:cNvPr id="171" name="Google Shape;171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Passport / DL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73" name="Google Shape;173;p13"/>
          <p:cNvGrpSpPr/>
          <p:nvPr/>
        </p:nvGrpSpPr>
        <p:grpSpPr>
          <a:xfrm>
            <a:off x="4219699" y="2483996"/>
            <a:ext cx="2149788" cy="215400"/>
            <a:chOff x="1245425" y="2477522"/>
            <a:chExt cx="2149788" cy="215400"/>
          </a:xfrm>
        </p:grpSpPr>
        <p:sp>
          <p:nvSpPr>
            <p:cNvPr id="174" name="Google Shape;174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Bank Card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76" name="Google Shape;176;p13"/>
          <p:cNvGrpSpPr/>
          <p:nvPr/>
        </p:nvGrpSpPr>
        <p:grpSpPr>
          <a:xfrm>
            <a:off x="4219699" y="2787894"/>
            <a:ext cx="2149788" cy="215400"/>
            <a:chOff x="1245425" y="2172810"/>
            <a:chExt cx="2149788" cy="215400"/>
          </a:xfrm>
        </p:grpSpPr>
        <p:sp>
          <p:nvSpPr>
            <p:cNvPr id="177" name="Google Shape;177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Itinerary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79" name="Google Shape;179;p13"/>
          <p:cNvGrpSpPr/>
          <p:nvPr/>
        </p:nvGrpSpPr>
        <p:grpSpPr>
          <a:xfrm>
            <a:off x="4219699" y="3091791"/>
            <a:ext cx="2149788" cy="215400"/>
            <a:chOff x="1245425" y="2477522"/>
            <a:chExt cx="2149788" cy="215400"/>
          </a:xfrm>
        </p:grpSpPr>
        <p:sp>
          <p:nvSpPr>
            <p:cNvPr id="180" name="Google Shape;180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Travel Documents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82" name="Google Shape;182;p13"/>
          <p:cNvGrpSpPr/>
          <p:nvPr/>
        </p:nvGrpSpPr>
        <p:grpSpPr>
          <a:xfrm>
            <a:off x="4219699" y="3395689"/>
            <a:ext cx="2149788" cy="215400"/>
            <a:chOff x="1245425" y="2172810"/>
            <a:chExt cx="2149788" cy="215400"/>
          </a:xfrm>
        </p:grpSpPr>
        <p:sp>
          <p:nvSpPr>
            <p:cNvPr id="183" name="Google Shape;183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Cash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85" name="Google Shape;185;p13"/>
          <p:cNvGrpSpPr/>
          <p:nvPr/>
        </p:nvGrpSpPr>
        <p:grpSpPr>
          <a:xfrm>
            <a:off x="3743290" y="3821701"/>
            <a:ext cx="2447925" cy="2632258"/>
            <a:chOff x="1020328" y="6276702"/>
            <a:chExt cx="2483942" cy="2000652"/>
          </a:xfrm>
        </p:grpSpPr>
        <p:sp>
          <p:nvSpPr>
            <p:cNvPr id="186" name="Google Shape;186;p13"/>
            <p:cNvSpPr/>
            <p:nvPr/>
          </p:nvSpPr>
          <p:spPr>
            <a:xfrm>
              <a:off x="1078700" y="6321325"/>
              <a:ext cx="2374500" cy="1913100"/>
            </a:xfrm>
            <a:prstGeom prst="rect">
              <a:avLst/>
            </a:prstGeom>
            <a:solidFill>
              <a:srgbClr val="F8E2C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87" name="Google Shape;187;p13"/>
            <p:cNvGrpSpPr/>
            <p:nvPr/>
          </p:nvGrpSpPr>
          <p:grpSpPr>
            <a:xfrm>
              <a:off x="1020328" y="6276702"/>
              <a:ext cx="2483942" cy="2000652"/>
              <a:chOff x="3967999" y="1741972"/>
              <a:chExt cx="2510808" cy="2011514"/>
            </a:xfrm>
          </p:grpSpPr>
          <p:grpSp>
            <p:nvGrpSpPr>
              <p:cNvPr id="188" name="Google Shape;188;p13"/>
              <p:cNvGrpSpPr/>
              <p:nvPr/>
            </p:nvGrpSpPr>
            <p:grpSpPr>
              <a:xfrm>
                <a:off x="3974707" y="1742286"/>
                <a:ext cx="2504100" cy="2011200"/>
                <a:chOff x="3974707" y="1742286"/>
                <a:chExt cx="2504100" cy="2011200"/>
              </a:xfrm>
            </p:grpSpPr>
            <p:cxnSp>
              <p:nvCxnSpPr>
                <p:cNvPr id="189" name="Google Shape;189;p13"/>
                <p:cNvCxnSpPr/>
                <p:nvPr/>
              </p:nvCxnSpPr>
              <p:spPr>
                <a:xfrm>
                  <a:off x="4027725" y="1742286"/>
                  <a:ext cx="0" cy="2011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0" name="Google Shape;190;p13"/>
                <p:cNvCxnSpPr/>
                <p:nvPr/>
              </p:nvCxnSpPr>
              <p:spPr>
                <a:xfrm rot="10800000">
                  <a:off x="3974707" y="1794086"/>
                  <a:ext cx="2504100" cy="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91" name="Google Shape;191;p13"/>
              <p:cNvGrpSpPr/>
              <p:nvPr/>
            </p:nvGrpSpPr>
            <p:grpSpPr>
              <a:xfrm rot="10800000">
                <a:off x="3967999" y="1741972"/>
                <a:ext cx="2504100" cy="2011200"/>
                <a:chOff x="3974700" y="1785028"/>
                <a:chExt cx="2504100" cy="2011200"/>
              </a:xfrm>
            </p:grpSpPr>
            <p:cxnSp>
              <p:nvCxnSpPr>
                <p:cNvPr id="192" name="Google Shape;192;p13"/>
                <p:cNvCxnSpPr/>
                <p:nvPr/>
              </p:nvCxnSpPr>
              <p:spPr>
                <a:xfrm>
                  <a:off x="4027711" y="1785028"/>
                  <a:ext cx="0" cy="2011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3" name="Google Shape;193;p13"/>
                <p:cNvCxnSpPr/>
                <p:nvPr/>
              </p:nvCxnSpPr>
              <p:spPr>
                <a:xfrm rot="10800000">
                  <a:off x="3974700" y="1844342"/>
                  <a:ext cx="2504100" cy="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6A3F3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194" name="Google Shape;194;p13"/>
          <p:cNvSpPr txBox="1"/>
          <p:nvPr/>
        </p:nvSpPr>
        <p:spPr>
          <a:xfrm>
            <a:off x="4047500" y="3962725"/>
            <a:ext cx="19341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Raleway Medium"/>
                <a:ea typeface="Raleway Medium"/>
                <a:cs typeface="Raleway Medium"/>
                <a:sym typeface="Raleway Medium"/>
              </a:rPr>
              <a:t>MISCELLANEOUS</a:t>
            </a:r>
            <a:endParaRPr sz="1800"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grpSp>
        <p:nvGrpSpPr>
          <p:cNvPr id="195" name="Google Shape;195;p13"/>
          <p:cNvGrpSpPr/>
          <p:nvPr/>
        </p:nvGrpSpPr>
        <p:grpSpPr>
          <a:xfrm>
            <a:off x="4219712" y="4270825"/>
            <a:ext cx="1819188" cy="215400"/>
            <a:chOff x="1245425" y="2172812"/>
            <a:chExt cx="1819188" cy="215400"/>
          </a:xfrm>
        </p:grpSpPr>
        <p:sp>
          <p:nvSpPr>
            <p:cNvPr id="196" name="Google Shape;196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3"/>
            <p:cNvSpPr txBox="1"/>
            <p:nvPr/>
          </p:nvSpPr>
          <p:spPr>
            <a:xfrm>
              <a:off x="1487213" y="2172812"/>
              <a:ext cx="1577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Camera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198" name="Google Shape;198;p13"/>
          <p:cNvGrpSpPr/>
          <p:nvPr/>
        </p:nvGrpSpPr>
        <p:grpSpPr>
          <a:xfrm>
            <a:off x="4219712" y="4574725"/>
            <a:ext cx="1761888" cy="215400"/>
            <a:chOff x="1245425" y="2477526"/>
            <a:chExt cx="1761888" cy="215400"/>
          </a:xfrm>
        </p:grpSpPr>
        <p:sp>
          <p:nvSpPr>
            <p:cNvPr id="199" name="Google Shape;199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3"/>
            <p:cNvSpPr txBox="1"/>
            <p:nvPr/>
          </p:nvSpPr>
          <p:spPr>
            <a:xfrm>
              <a:off x="1487213" y="2477526"/>
              <a:ext cx="1520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Chargers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01" name="Google Shape;201;p13"/>
          <p:cNvGrpSpPr/>
          <p:nvPr/>
        </p:nvGrpSpPr>
        <p:grpSpPr>
          <a:xfrm>
            <a:off x="4219712" y="4878625"/>
            <a:ext cx="1761888" cy="215400"/>
            <a:chOff x="1245425" y="2172817"/>
            <a:chExt cx="1761888" cy="215400"/>
          </a:xfrm>
        </p:grpSpPr>
        <p:sp>
          <p:nvSpPr>
            <p:cNvPr id="202" name="Google Shape;202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13"/>
            <p:cNvSpPr txBox="1"/>
            <p:nvPr/>
          </p:nvSpPr>
          <p:spPr>
            <a:xfrm>
              <a:off x="1487213" y="2172817"/>
              <a:ext cx="1520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Headphones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04" name="Google Shape;204;p13"/>
          <p:cNvGrpSpPr/>
          <p:nvPr/>
        </p:nvGrpSpPr>
        <p:grpSpPr>
          <a:xfrm>
            <a:off x="4219712" y="5182525"/>
            <a:ext cx="1819188" cy="215400"/>
            <a:chOff x="1245425" y="2477531"/>
            <a:chExt cx="1819188" cy="215400"/>
          </a:xfrm>
        </p:grpSpPr>
        <p:sp>
          <p:nvSpPr>
            <p:cNvPr id="205" name="Google Shape;205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3"/>
            <p:cNvSpPr txBox="1"/>
            <p:nvPr/>
          </p:nvSpPr>
          <p:spPr>
            <a:xfrm>
              <a:off x="1487213" y="2477531"/>
              <a:ext cx="1577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Portable Speaker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07" name="Google Shape;207;p13"/>
          <p:cNvGrpSpPr/>
          <p:nvPr/>
        </p:nvGrpSpPr>
        <p:grpSpPr>
          <a:xfrm>
            <a:off x="4219712" y="5486425"/>
            <a:ext cx="1819188" cy="215400"/>
            <a:chOff x="1245425" y="2172821"/>
            <a:chExt cx="1819188" cy="215400"/>
          </a:xfrm>
        </p:grpSpPr>
        <p:sp>
          <p:nvSpPr>
            <p:cNvPr id="208" name="Google Shape;208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3"/>
            <p:cNvSpPr txBox="1"/>
            <p:nvPr/>
          </p:nvSpPr>
          <p:spPr>
            <a:xfrm>
              <a:off x="1487213" y="2172821"/>
              <a:ext cx="1577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Water bottle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10" name="Google Shape;210;p13"/>
          <p:cNvGrpSpPr/>
          <p:nvPr/>
        </p:nvGrpSpPr>
        <p:grpSpPr>
          <a:xfrm>
            <a:off x="4219712" y="5776025"/>
            <a:ext cx="1819188" cy="215400"/>
            <a:chOff x="1245425" y="2477518"/>
            <a:chExt cx="1819188" cy="215400"/>
          </a:xfrm>
        </p:grpSpPr>
        <p:sp>
          <p:nvSpPr>
            <p:cNvPr id="211" name="Google Shape;211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3"/>
            <p:cNvSpPr txBox="1"/>
            <p:nvPr/>
          </p:nvSpPr>
          <p:spPr>
            <a:xfrm>
              <a:off x="1487213" y="2477518"/>
              <a:ext cx="1577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Wallet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13" name="Google Shape;213;p13"/>
          <p:cNvGrpSpPr/>
          <p:nvPr/>
        </p:nvGrpSpPr>
        <p:grpSpPr>
          <a:xfrm>
            <a:off x="4219712" y="6079925"/>
            <a:ext cx="1761888" cy="215400"/>
            <a:chOff x="1245425" y="2172809"/>
            <a:chExt cx="1761888" cy="215400"/>
          </a:xfrm>
        </p:grpSpPr>
        <p:sp>
          <p:nvSpPr>
            <p:cNvPr id="214" name="Google Shape;214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13"/>
            <p:cNvSpPr txBox="1"/>
            <p:nvPr/>
          </p:nvSpPr>
          <p:spPr>
            <a:xfrm>
              <a:off x="1487213" y="2172809"/>
              <a:ext cx="1520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Phone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sp>
        <p:nvSpPr>
          <p:cNvPr id="216" name="Google Shape;216;p13"/>
          <p:cNvSpPr txBox="1"/>
          <p:nvPr/>
        </p:nvSpPr>
        <p:spPr>
          <a:xfrm>
            <a:off x="4600000" y="6616300"/>
            <a:ext cx="1424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Raleway Medium"/>
                <a:ea typeface="Raleway Medium"/>
                <a:cs typeface="Raleway Medium"/>
                <a:sym typeface="Raleway Medium"/>
              </a:rPr>
              <a:t>TOILETRIES</a:t>
            </a:r>
            <a:endParaRPr sz="1800"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grpSp>
        <p:nvGrpSpPr>
          <p:cNvPr id="217" name="Google Shape;217;p13"/>
          <p:cNvGrpSpPr/>
          <p:nvPr/>
        </p:nvGrpSpPr>
        <p:grpSpPr>
          <a:xfrm>
            <a:off x="4212475" y="6924410"/>
            <a:ext cx="2149788" cy="215400"/>
            <a:chOff x="1245425" y="2172810"/>
            <a:chExt cx="2149788" cy="215400"/>
          </a:xfrm>
        </p:grpSpPr>
        <p:sp>
          <p:nvSpPr>
            <p:cNvPr id="218" name="Google Shape;218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Shampoo I Conditioner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20" name="Google Shape;220;p13"/>
          <p:cNvGrpSpPr/>
          <p:nvPr/>
        </p:nvGrpSpPr>
        <p:grpSpPr>
          <a:xfrm>
            <a:off x="4212475" y="7228308"/>
            <a:ext cx="2149788" cy="215400"/>
            <a:chOff x="1245425" y="2477522"/>
            <a:chExt cx="2149788" cy="215400"/>
          </a:xfrm>
        </p:grpSpPr>
        <p:sp>
          <p:nvSpPr>
            <p:cNvPr id="221" name="Google Shape;221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Hair Brush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23" name="Google Shape;223;p13"/>
          <p:cNvGrpSpPr/>
          <p:nvPr/>
        </p:nvGrpSpPr>
        <p:grpSpPr>
          <a:xfrm>
            <a:off x="4212475" y="7532200"/>
            <a:ext cx="2340601" cy="215400"/>
            <a:chOff x="1245425" y="2172805"/>
            <a:chExt cx="2340601" cy="215400"/>
          </a:xfrm>
        </p:grpSpPr>
        <p:sp>
          <p:nvSpPr>
            <p:cNvPr id="224" name="Google Shape;224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3"/>
            <p:cNvSpPr txBox="1"/>
            <p:nvPr/>
          </p:nvSpPr>
          <p:spPr>
            <a:xfrm>
              <a:off x="1487226" y="2172805"/>
              <a:ext cx="2098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Toothpaste I Toothbrush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26" name="Google Shape;226;p13"/>
          <p:cNvGrpSpPr/>
          <p:nvPr/>
        </p:nvGrpSpPr>
        <p:grpSpPr>
          <a:xfrm>
            <a:off x="4212475" y="7836104"/>
            <a:ext cx="2149788" cy="215400"/>
            <a:chOff x="1245425" y="2477522"/>
            <a:chExt cx="2149788" cy="215400"/>
          </a:xfrm>
        </p:grpSpPr>
        <p:sp>
          <p:nvSpPr>
            <p:cNvPr id="227" name="Google Shape;227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Face Wipes I Cleanser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29" name="Google Shape;229;p13"/>
          <p:cNvGrpSpPr/>
          <p:nvPr/>
        </p:nvGrpSpPr>
        <p:grpSpPr>
          <a:xfrm>
            <a:off x="4212475" y="8140001"/>
            <a:ext cx="2149788" cy="215400"/>
            <a:chOff x="1245425" y="2172810"/>
            <a:chExt cx="2149788" cy="215400"/>
          </a:xfrm>
        </p:grpSpPr>
        <p:sp>
          <p:nvSpPr>
            <p:cNvPr id="230" name="Google Shape;230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Razor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32" name="Google Shape;232;p13"/>
          <p:cNvGrpSpPr/>
          <p:nvPr/>
        </p:nvGrpSpPr>
        <p:grpSpPr>
          <a:xfrm>
            <a:off x="4212475" y="8443899"/>
            <a:ext cx="2149788" cy="215400"/>
            <a:chOff x="1245425" y="2477522"/>
            <a:chExt cx="2149788" cy="215400"/>
          </a:xfrm>
        </p:grpSpPr>
        <p:sp>
          <p:nvSpPr>
            <p:cNvPr id="233" name="Google Shape;233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Sunscreen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35" name="Google Shape;235;p13"/>
          <p:cNvGrpSpPr/>
          <p:nvPr/>
        </p:nvGrpSpPr>
        <p:grpSpPr>
          <a:xfrm>
            <a:off x="4212475" y="8747800"/>
            <a:ext cx="2318701" cy="215400"/>
            <a:chOff x="1245425" y="2172814"/>
            <a:chExt cx="2318701" cy="215400"/>
          </a:xfrm>
        </p:grpSpPr>
        <p:sp>
          <p:nvSpPr>
            <p:cNvPr id="236" name="Google Shape;236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3"/>
            <p:cNvSpPr txBox="1"/>
            <p:nvPr/>
          </p:nvSpPr>
          <p:spPr>
            <a:xfrm>
              <a:off x="1487226" y="2172814"/>
              <a:ext cx="207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Hair Tools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38" name="Google Shape;238;p13"/>
          <p:cNvGrpSpPr/>
          <p:nvPr/>
        </p:nvGrpSpPr>
        <p:grpSpPr>
          <a:xfrm>
            <a:off x="4212475" y="9051694"/>
            <a:ext cx="2149788" cy="215400"/>
            <a:chOff x="1245425" y="2477522"/>
            <a:chExt cx="2149788" cy="215400"/>
          </a:xfrm>
        </p:grpSpPr>
        <p:sp>
          <p:nvSpPr>
            <p:cNvPr id="239" name="Google Shape;239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Deodorant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41" name="Google Shape;241;p13"/>
          <p:cNvGrpSpPr/>
          <p:nvPr/>
        </p:nvGrpSpPr>
        <p:grpSpPr>
          <a:xfrm>
            <a:off x="4212475" y="9355592"/>
            <a:ext cx="2149788" cy="215400"/>
            <a:chOff x="1245425" y="2172810"/>
            <a:chExt cx="2149788" cy="215400"/>
          </a:xfrm>
        </p:grpSpPr>
        <p:sp>
          <p:nvSpPr>
            <p:cNvPr id="242" name="Google Shape;242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Makeup Bag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44" name="Google Shape;244;p13"/>
          <p:cNvGrpSpPr/>
          <p:nvPr/>
        </p:nvGrpSpPr>
        <p:grpSpPr>
          <a:xfrm>
            <a:off x="4212475" y="9659490"/>
            <a:ext cx="2149788" cy="215400"/>
            <a:chOff x="1245425" y="2477522"/>
            <a:chExt cx="2149788" cy="215400"/>
          </a:xfrm>
        </p:grpSpPr>
        <p:sp>
          <p:nvSpPr>
            <p:cNvPr id="245" name="Google Shape;245;p13"/>
            <p:cNvSpPr/>
            <p:nvPr/>
          </p:nvSpPr>
          <p:spPr>
            <a:xfrm>
              <a:off x="1245425" y="2520572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3"/>
            <p:cNvSpPr txBox="1"/>
            <p:nvPr/>
          </p:nvSpPr>
          <p:spPr>
            <a:xfrm>
              <a:off x="1487213" y="2477522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Moisturizer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grpSp>
        <p:nvGrpSpPr>
          <p:cNvPr id="247" name="Google Shape;247;p13"/>
          <p:cNvGrpSpPr/>
          <p:nvPr/>
        </p:nvGrpSpPr>
        <p:grpSpPr>
          <a:xfrm>
            <a:off x="4212475" y="9963388"/>
            <a:ext cx="2149788" cy="215400"/>
            <a:chOff x="1245425" y="2172810"/>
            <a:chExt cx="2149788" cy="215400"/>
          </a:xfrm>
        </p:grpSpPr>
        <p:sp>
          <p:nvSpPr>
            <p:cNvPr id="248" name="Google Shape;248;p13"/>
            <p:cNvSpPr/>
            <p:nvPr/>
          </p:nvSpPr>
          <p:spPr>
            <a:xfrm>
              <a:off x="1245425" y="2215860"/>
              <a:ext cx="129300" cy="129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6A3F3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3"/>
            <p:cNvSpPr txBox="1"/>
            <p:nvPr/>
          </p:nvSpPr>
          <p:spPr>
            <a:xfrm>
              <a:off x="1487213" y="2172810"/>
              <a:ext cx="190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A3F36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Feminine Products</a:t>
              </a:r>
              <a:endParaRPr>
                <a:solidFill>
                  <a:srgbClr val="6A3F36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</p:txBody>
        </p:sp>
      </p:grpSp>
      <p:pic>
        <p:nvPicPr>
          <p:cNvPr id="250" name="Google Shape;25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43201" y="9612960"/>
            <a:ext cx="918775" cy="980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91276" y="5021674"/>
            <a:ext cx="571500" cy="109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036950" y="1095375"/>
            <a:ext cx="1344535" cy="29103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3"/>
          <p:cNvSpPr txBox="1"/>
          <p:nvPr/>
        </p:nvSpPr>
        <p:spPr>
          <a:xfrm>
            <a:off x="752488" y="271475"/>
            <a:ext cx="6057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5000">
                <a:solidFill>
                  <a:srgbClr val="6A3F36"/>
                </a:solidFill>
                <a:latin typeface="Great Vibes"/>
                <a:ea typeface="Great Vibes"/>
                <a:cs typeface="Great Vibes"/>
                <a:sym typeface="Great Vibes"/>
              </a:rPr>
              <a:t>The Ultimate Packing List</a:t>
            </a:r>
            <a:endParaRPr sz="5000">
              <a:solidFill>
                <a:srgbClr val="6A3F36"/>
              </a:solidFill>
              <a:latin typeface="Great Vibes"/>
              <a:ea typeface="Great Vibes"/>
              <a:cs typeface="Great Vibes"/>
              <a:sym typeface="Great Vibes"/>
            </a:endParaRPr>
          </a:p>
        </p:txBody>
      </p:sp>
      <p:sp>
        <p:nvSpPr>
          <p:cNvPr id="254" name="Google Shape;254;p13"/>
          <p:cNvSpPr txBox="1"/>
          <p:nvPr/>
        </p:nvSpPr>
        <p:spPr>
          <a:xfrm>
            <a:off x="1824050" y="1025338"/>
            <a:ext cx="3914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Raleway Light"/>
                <a:ea typeface="Raleway Light"/>
                <a:cs typeface="Raleway Light"/>
                <a:sym typeface="Raleway Light"/>
              </a:rPr>
              <a:t>Bachelorette Party</a:t>
            </a:r>
            <a:endParaRPr sz="3000">
              <a:latin typeface="Raleway Light"/>
              <a:ea typeface="Raleway Light"/>
              <a:cs typeface="Raleway Light"/>
              <a:sym typeface="Raleway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