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Tenor Sans"/>
      <p:regular r:id="rId7"/>
    </p:embeddedFont>
    <p:embeddedFont>
      <p:font typeface="Montserrat"/>
      <p:regular r:id="rId8"/>
      <p:bold r:id="rId9"/>
      <p:italic r:id="rId10"/>
      <p:boldItalic r:id="rId11"/>
    </p:embeddedFont>
    <p:embeddedFont>
      <p:font typeface="Hurrican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025">
          <p15:clr>
            <a:srgbClr val="A4A3A4"/>
          </p15:clr>
        </p15:guide>
        <p15:guide id="2" pos="737">
          <p15:clr>
            <a:srgbClr val="9AA0A6"/>
          </p15:clr>
        </p15:guide>
        <p15:guide id="3" pos="141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25"/>
        <p:guide pos="737"/>
        <p:guide pos="14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2" Type="http://schemas.openxmlformats.org/officeDocument/2006/relationships/font" Target="fonts/Hurrica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enorSans-regular.fntdata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.png"/><Relationship Id="rId13" Type="http://schemas.openxmlformats.org/officeDocument/2006/relationships/image" Target="../media/image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5" Type="http://schemas.openxmlformats.org/officeDocument/2006/relationships/image" Target="../media/image9.png"/><Relationship Id="rId14" Type="http://schemas.openxmlformats.org/officeDocument/2006/relationships/image" Target="../media/image5.png"/><Relationship Id="rId17" Type="http://schemas.openxmlformats.org/officeDocument/2006/relationships/image" Target="../media/image12.png"/><Relationship Id="rId16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6881" t="44821"/>
          <a:stretch/>
        </p:blipFill>
        <p:spPr>
          <a:xfrm>
            <a:off x="1974125" y="3"/>
            <a:ext cx="5585874" cy="265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9798" l="4933" r="0" t="0"/>
          <a:stretch/>
        </p:blipFill>
        <p:spPr>
          <a:xfrm>
            <a:off x="-2425" y="7770575"/>
            <a:ext cx="5745449" cy="292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31884"/>
          <a:stretch/>
        </p:blipFill>
        <p:spPr>
          <a:xfrm>
            <a:off x="738650" y="0"/>
            <a:ext cx="2242400" cy="1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32194" r="0" t="8925"/>
          <a:stretch/>
        </p:blipFill>
        <p:spPr>
          <a:xfrm>
            <a:off x="0" y="0"/>
            <a:ext cx="1351400" cy="18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0" t="10602"/>
          <a:stretch/>
        </p:blipFill>
        <p:spPr>
          <a:xfrm>
            <a:off x="3692950" y="0"/>
            <a:ext cx="2830426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0" l="0" r="28078" t="10346"/>
          <a:stretch/>
        </p:blipFill>
        <p:spPr>
          <a:xfrm>
            <a:off x="6256925" y="0"/>
            <a:ext cx="1303075" cy="176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b="0" l="54824" r="0" t="0"/>
          <a:stretch/>
        </p:blipFill>
        <p:spPr>
          <a:xfrm>
            <a:off x="-1" y="5178400"/>
            <a:ext cx="993674" cy="332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0">
            <a:alphaModFix/>
          </a:blip>
          <a:srcRect b="0" l="24345" r="0" t="0"/>
          <a:stretch/>
        </p:blipFill>
        <p:spPr>
          <a:xfrm>
            <a:off x="0" y="2845375"/>
            <a:ext cx="838000" cy="28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1">
            <a:alphaModFix/>
          </a:blip>
          <a:srcRect b="0" l="0" r="25909" t="0"/>
          <a:stretch/>
        </p:blipFill>
        <p:spPr>
          <a:xfrm>
            <a:off x="6522100" y="4940950"/>
            <a:ext cx="1037900" cy="13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2">
            <a:alphaModFix/>
          </a:blip>
          <a:srcRect b="0" l="0" r="15554" t="0"/>
          <a:stretch/>
        </p:blipFill>
        <p:spPr>
          <a:xfrm>
            <a:off x="6355250" y="3391750"/>
            <a:ext cx="1204750" cy="21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3">
            <a:alphaModFix/>
          </a:blip>
          <a:srcRect b="38552" l="1980" r="-1980" t="0"/>
          <a:stretch/>
        </p:blipFill>
        <p:spPr>
          <a:xfrm>
            <a:off x="-2425" y="9526077"/>
            <a:ext cx="2015725" cy="11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4">
            <a:alphaModFix/>
          </a:blip>
          <a:srcRect b="33204" l="0" r="0" t="0"/>
          <a:stretch/>
        </p:blipFill>
        <p:spPr>
          <a:xfrm>
            <a:off x="3676375" y="9787001"/>
            <a:ext cx="2398324" cy="9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5">
            <a:alphaModFix/>
          </a:blip>
          <a:srcRect b="26750" l="0" r="10530" t="0"/>
          <a:stretch/>
        </p:blipFill>
        <p:spPr>
          <a:xfrm>
            <a:off x="5827275" y="9276675"/>
            <a:ext cx="1732725" cy="142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3"/>
          <p:cNvGrpSpPr/>
          <p:nvPr/>
        </p:nvGrpSpPr>
        <p:grpSpPr>
          <a:xfrm>
            <a:off x="589575" y="1332575"/>
            <a:ext cx="6356648" cy="1539300"/>
            <a:chOff x="589575" y="1332575"/>
            <a:chExt cx="6356648" cy="15393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894571" y="1332575"/>
              <a:ext cx="38157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0">
                  <a:solidFill>
                    <a:srgbClr val="E9A737"/>
                  </a:solidFill>
                  <a:latin typeface="Hurricane"/>
                  <a:ea typeface="Hurricane"/>
                  <a:cs typeface="Hurricane"/>
                  <a:sym typeface="Hurricane"/>
                </a:rPr>
                <a:t>itinerary</a:t>
              </a:r>
              <a:endParaRPr sz="10000">
                <a:solidFill>
                  <a:srgbClr val="E9A737"/>
                </a:solidFill>
                <a:latin typeface="Hurricane"/>
                <a:ea typeface="Hurricane"/>
                <a:cs typeface="Hurricane"/>
                <a:sym typeface="Hurricane"/>
              </a:endParaRPr>
            </a:p>
          </p:txBody>
        </p:sp>
        <p:pic>
          <p:nvPicPr>
            <p:cNvPr id="69" name="Google Shape;69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5353623" y="2086475"/>
              <a:ext cx="1592600" cy="31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589575" y="2283650"/>
              <a:ext cx="1848250" cy="22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/>
          <p:nvPr/>
        </p:nvSpPr>
        <p:spPr>
          <a:xfrm>
            <a:off x="3455404" y="1732325"/>
            <a:ext cx="228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enor Sans"/>
                <a:ea typeface="Tenor Sans"/>
                <a:cs typeface="Tenor Sans"/>
                <a:sym typeface="Tenor Sans"/>
              </a:rPr>
              <a:t>WEEKEND TRIP</a:t>
            </a:r>
            <a:endParaRPr sz="1800"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051032" y="2745876"/>
            <a:ext cx="228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enor Sans"/>
                <a:ea typeface="Tenor Sans"/>
                <a:cs typeface="Tenor Sans"/>
                <a:sym typeface="Tenor Sans"/>
              </a:rPr>
              <a:t>20 - 23 JULY 20XX</a:t>
            </a:r>
            <a:endParaRPr sz="1800">
              <a:latin typeface="Tenor Sans"/>
              <a:ea typeface="Tenor Sans"/>
              <a:cs typeface="Tenor Sans"/>
              <a:sym typeface="Tenor Sans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1179175" y="3477875"/>
            <a:ext cx="5220000" cy="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3"/>
          <p:cNvCxnSpPr/>
          <p:nvPr/>
        </p:nvCxnSpPr>
        <p:spPr>
          <a:xfrm>
            <a:off x="1179175" y="4246325"/>
            <a:ext cx="5220000" cy="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3"/>
          <p:cNvCxnSpPr/>
          <p:nvPr/>
        </p:nvCxnSpPr>
        <p:spPr>
          <a:xfrm>
            <a:off x="1179175" y="6167450"/>
            <a:ext cx="5220000" cy="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3"/>
          <p:cNvCxnSpPr/>
          <p:nvPr/>
        </p:nvCxnSpPr>
        <p:spPr>
          <a:xfrm>
            <a:off x="1179175" y="8101799"/>
            <a:ext cx="5220000" cy="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3"/>
          <p:cNvCxnSpPr/>
          <p:nvPr/>
        </p:nvCxnSpPr>
        <p:spPr>
          <a:xfrm>
            <a:off x="2258975" y="4544425"/>
            <a:ext cx="0" cy="131820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3"/>
          <p:cNvCxnSpPr/>
          <p:nvPr/>
        </p:nvCxnSpPr>
        <p:spPr>
          <a:xfrm>
            <a:off x="2258975" y="6475525"/>
            <a:ext cx="0" cy="131820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3"/>
          <p:cNvCxnSpPr/>
          <p:nvPr/>
        </p:nvCxnSpPr>
        <p:spPr>
          <a:xfrm>
            <a:off x="2258975" y="8386650"/>
            <a:ext cx="0" cy="851100"/>
          </a:xfrm>
          <a:prstGeom prst="straightConnector1">
            <a:avLst/>
          </a:prstGeom>
          <a:noFill/>
          <a:ln cap="flat" cmpd="sng" w="19050">
            <a:solidFill>
              <a:srgbClr val="E9A73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1185801" y="3727975"/>
            <a:ext cx="5176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enor Sans"/>
                <a:ea typeface="Tenor Sans"/>
                <a:cs typeface="Tenor Sans"/>
                <a:sym typeface="Tenor Sans"/>
              </a:rPr>
              <a:t>SAMANTHA’S BACHELORETTE PARTY</a:t>
            </a:r>
            <a:endParaRPr sz="1800">
              <a:latin typeface="Tenor Sans"/>
              <a:ea typeface="Tenor Sans"/>
              <a:cs typeface="Tenor Sans"/>
              <a:sym typeface="Tenor Sans"/>
            </a:endParaRPr>
          </a:p>
        </p:txBody>
      </p:sp>
      <p:grpSp>
        <p:nvGrpSpPr>
          <p:cNvPr id="81" name="Google Shape;81;p13"/>
          <p:cNvGrpSpPr/>
          <p:nvPr/>
        </p:nvGrpSpPr>
        <p:grpSpPr>
          <a:xfrm>
            <a:off x="1185801" y="4899350"/>
            <a:ext cx="4895570" cy="215400"/>
            <a:chOff x="1185801" y="4899350"/>
            <a:chExt cx="4895570" cy="2154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1185801" y="4899350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3:00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2448671" y="4899350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Check-in to Bohemian Dream Hotel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1185801" y="5147275"/>
            <a:ext cx="4895570" cy="215400"/>
            <a:chOff x="1185801" y="5147275"/>
            <a:chExt cx="4895570" cy="2154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1185801" y="5147275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4:00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2448671" y="5147275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Poolside cocktails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185801" y="5412436"/>
            <a:ext cx="4895570" cy="215400"/>
            <a:chOff x="1185801" y="5412436"/>
            <a:chExt cx="4895570" cy="2154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185801" y="5412436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6:00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2448671" y="5412436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Dinner at Bohemian Dream restaurant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1185801" y="5660361"/>
            <a:ext cx="4895570" cy="215400"/>
            <a:chOff x="1185801" y="5660361"/>
            <a:chExt cx="4895570" cy="2154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1185801" y="5660361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9:00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2448671" y="5660361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Dancing at the Beach Club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2451073" y="4498450"/>
            <a:ext cx="1835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9A737"/>
                </a:solidFill>
                <a:latin typeface="Tenor Sans"/>
                <a:ea typeface="Tenor Sans"/>
                <a:cs typeface="Tenor Sans"/>
                <a:sym typeface="Tenor Sans"/>
              </a:rPr>
              <a:t>FRIDAY</a:t>
            </a:r>
            <a:endParaRPr sz="1800">
              <a:solidFill>
                <a:srgbClr val="E9A737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1185801" y="6833626"/>
            <a:ext cx="4895570" cy="215400"/>
            <a:chOff x="1185801" y="4899350"/>
            <a:chExt cx="4895570" cy="2154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1185801" y="4899350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10:00 AM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448671" y="4899350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Brunch at Beach Cafe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1185801" y="7081550"/>
            <a:ext cx="4895570" cy="215400"/>
            <a:chOff x="1185801" y="5147275"/>
            <a:chExt cx="4895570" cy="2154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1185801" y="5147275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12:00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2448671" y="5147275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Pool at the Bohemian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1185801" y="7346712"/>
            <a:ext cx="4895570" cy="215400"/>
            <a:chOff x="1185801" y="5412436"/>
            <a:chExt cx="4895570" cy="215400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1185801" y="5412436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4:00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2448671" y="5412436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Cocktails, fun &amp; games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1185801" y="7594637"/>
            <a:ext cx="4895570" cy="215400"/>
            <a:chOff x="1185801" y="5660361"/>
            <a:chExt cx="4895570" cy="215400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1185801" y="5660361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7:00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2448671" y="5660361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Dinner at Desert Rose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2451073" y="6432726"/>
            <a:ext cx="1835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9A737"/>
                </a:solidFill>
                <a:latin typeface="Tenor Sans"/>
                <a:ea typeface="Tenor Sans"/>
                <a:cs typeface="Tenor Sans"/>
                <a:sym typeface="Tenor Sans"/>
              </a:rPr>
              <a:t>SATURDAY</a:t>
            </a:r>
            <a:endParaRPr sz="1800">
              <a:solidFill>
                <a:srgbClr val="E9A737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grpSp>
        <p:nvGrpSpPr>
          <p:cNvPr id="107" name="Google Shape;107;p13"/>
          <p:cNvGrpSpPr/>
          <p:nvPr/>
        </p:nvGrpSpPr>
        <p:grpSpPr>
          <a:xfrm>
            <a:off x="1185801" y="8756228"/>
            <a:ext cx="4895570" cy="215400"/>
            <a:chOff x="1185801" y="4899350"/>
            <a:chExt cx="4895570" cy="215400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1185801" y="4899350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10:00 AM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2448671" y="4899350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Breakfast</a:t>
              </a: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 at Tropical Cafe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185801" y="9004152"/>
            <a:ext cx="4895570" cy="215400"/>
            <a:chOff x="1185801" y="5147275"/>
            <a:chExt cx="4895570" cy="215400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1185801" y="5147275"/>
              <a:ext cx="89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11:00 PM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2448671" y="5147275"/>
              <a:ext cx="3632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Montserrat"/>
                  <a:ea typeface="Montserrat"/>
                  <a:cs typeface="Montserrat"/>
                  <a:sym typeface="Montserrat"/>
                </a:rPr>
                <a:t>Hotel check-out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2451073" y="8355328"/>
            <a:ext cx="1835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9A737"/>
                </a:solidFill>
                <a:latin typeface="Tenor Sans"/>
                <a:ea typeface="Tenor Sans"/>
                <a:cs typeface="Tenor Sans"/>
                <a:sym typeface="Tenor Sans"/>
              </a:rPr>
              <a:t>SUNDAY</a:t>
            </a:r>
            <a:endParaRPr sz="1800">
              <a:solidFill>
                <a:srgbClr val="E9A737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