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Caveat Brush"/>
      <p:regular r:id="rId6"/>
    </p:embeddedFont>
    <p:embeddedFont>
      <p:font typeface="Luckiest Guy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font" Target="fonts/CaveatBrush-regular.fntdata"/><Relationship Id="rId7" Type="http://schemas.openxmlformats.org/officeDocument/2006/relationships/font" Target="fonts/LuckiestGu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EFA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10434" t="0"/>
          <a:stretch/>
        </p:blipFill>
        <p:spPr>
          <a:xfrm>
            <a:off x="389674" y="2480350"/>
            <a:ext cx="7170327" cy="644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0" r="17498" t="16853"/>
          <a:stretch/>
        </p:blipFill>
        <p:spPr>
          <a:xfrm>
            <a:off x="2366825" y="0"/>
            <a:ext cx="5193175" cy="496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46368" y="667911"/>
            <a:ext cx="4012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>
                <a:solidFill>
                  <a:srgbClr val="AC4499"/>
                </a:solidFill>
                <a:latin typeface="Caveat Brush"/>
                <a:ea typeface="Caveat Brush"/>
                <a:cs typeface="Caveat Brush"/>
                <a:sym typeface="Caveat Brush"/>
              </a:rPr>
              <a:t>Baby Sanctuary</a:t>
            </a:r>
            <a:endParaRPr sz="4100">
              <a:solidFill>
                <a:srgbClr val="AC4499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46379" y="1507241"/>
            <a:ext cx="6609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500">
                <a:solidFill>
                  <a:srgbClr val="AC4499"/>
                </a:solidFill>
                <a:latin typeface="Luckiest Guy"/>
                <a:ea typeface="Luckiest Guy"/>
                <a:cs typeface="Luckiest Guy"/>
                <a:sym typeface="Luckiest Guy"/>
              </a:rPr>
              <a:t>IT’S TIME TO</a:t>
            </a:r>
            <a:endParaRPr sz="7500">
              <a:solidFill>
                <a:srgbClr val="AC4499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500">
                <a:solidFill>
                  <a:srgbClr val="AC4499"/>
                </a:solidFill>
                <a:latin typeface="Luckiest Guy"/>
                <a:ea typeface="Luckiest Guy"/>
                <a:cs typeface="Luckiest Guy"/>
                <a:sym typeface="Luckiest Guy"/>
              </a:rPr>
              <a:t>TAKE A BREAK!</a:t>
            </a:r>
            <a:endParaRPr sz="7500">
              <a:solidFill>
                <a:srgbClr val="AC4499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46368" y="3859357"/>
            <a:ext cx="4012200" cy="19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rgbClr val="AC4499"/>
                </a:solidFill>
                <a:latin typeface="Caveat Brush"/>
                <a:ea typeface="Caveat Brush"/>
                <a:cs typeface="Caveat Brush"/>
                <a:sym typeface="Caveat Brush"/>
              </a:rPr>
              <a:t>We provide </a:t>
            </a:r>
            <a:endParaRPr sz="3600">
              <a:solidFill>
                <a:srgbClr val="AC449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AC4499"/>
                </a:solidFill>
                <a:latin typeface="Caveat Brush"/>
                <a:ea typeface="Caveat Brush"/>
                <a:cs typeface="Caveat Brush"/>
                <a:sym typeface="Caveat Brush"/>
              </a:rPr>
              <a:t>experienced </a:t>
            </a:r>
            <a:endParaRPr sz="3600">
              <a:solidFill>
                <a:srgbClr val="AC449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AC4499"/>
                </a:solidFill>
                <a:latin typeface="Caveat Brush"/>
                <a:ea typeface="Caveat Brush"/>
                <a:cs typeface="Caveat Brush"/>
                <a:sym typeface="Caveat Brush"/>
              </a:rPr>
              <a:t>babysitters for </a:t>
            </a:r>
            <a:endParaRPr sz="3600">
              <a:solidFill>
                <a:srgbClr val="AC449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AC4499"/>
                </a:solidFill>
                <a:latin typeface="Caveat Brush"/>
                <a:ea typeface="Caveat Brush"/>
                <a:cs typeface="Caveat Brush"/>
                <a:sym typeface="Caveat Brush"/>
              </a:rPr>
              <a:t>busy parents</a:t>
            </a:r>
            <a:endParaRPr sz="3600">
              <a:solidFill>
                <a:srgbClr val="AC4499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360800" y="6090218"/>
            <a:ext cx="1111200" cy="0"/>
          </a:xfrm>
          <a:prstGeom prst="straightConnector1">
            <a:avLst/>
          </a:prstGeom>
          <a:noFill/>
          <a:ln cap="flat" cmpd="sng" w="19050">
            <a:solidFill>
              <a:srgbClr val="AC44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13"/>
          <p:cNvSpPr txBox="1"/>
          <p:nvPr/>
        </p:nvSpPr>
        <p:spPr>
          <a:xfrm>
            <a:off x="346373" y="6326100"/>
            <a:ext cx="265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rgbClr val="AC4499"/>
                </a:solidFill>
                <a:latin typeface="Caveat Brush"/>
                <a:ea typeface="Caveat Brush"/>
                <a:cs typeface="Caveat Brush"/>
                <a:sym typeface="Caveat Brush"/>
              </a:rPr>
              <a:t>+1 123-4567-890</a:t>
            </a:r>
            <a:endParaRPr sz="2900">
              <a:solidFill>
                <a:srgbClr val="AC4499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b="0" l="8601" r="662" t="0"/>
          <a:stretch/>
        </p:blipFill>
        <p:spPr>
          <a:xfrm>
            <a:off x="3138425" y="4055350"/>
            <a:ext cx="4012200" cy="66366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6">
            <a:alphaModFix/>
          </a:blip>
          <a:srcRect b="18146" l="21770" r="2241" t="0"/>
          <a:stretch/>
        </p:blipFill>
        <p:spPr>
          <a:xfrm>
            <a:off x="0" y="6159150"/>
            <a:ext cx="7560003" cy="453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