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Luckiest Guy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LuckiestGuy-regular.fntdata"/><Relationship Id="rId10" Type="http://schemas.openxmlformats.org/officeDocument/2006/relationships/font" Target="fonts/Raleway-boldItalic.fntdata"/><Relationship Id="rId9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-1"/>
            <a:ext cx="7560001" cy="10692001"/>
            <a:chOff x="0" y="-1"/>
            <a:chExt cx="7560001" cy="10692001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9673" t="12823"/>
            <a:stretch/>
          </p:blipFill>
          <p:spPr>
            <a:xfrm>
              <a:off x="2746175" y="-1"/>
              <a:ext cx="4813825" cy="41453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26280" l="4993" r="4221" t="0"/>
            <a:stretch/>
          </p:blipFill>
          <p:spPr>
            <a:xfrm>
              <a:off x="0" y="8968350"/>
              <a:ext cx="7559997" cy="17236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507190" y="964875"/>
            <a:ext cx="378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75503E"/>
                </a:solidFill>
                <a:latin typeface="Luckiest Guy"/>
                <a:ea typeface="Luckiest Guy"/>
                <a:cs typeface="Luckiest Guy"/>
                <a:sym typeface="Luckiest Guy"/>
              </a:rPr>
              <a:t>Liteview</a:t>
            </a:r>
            <a:r>
              <a:rPr lang="ru" sz="2600">
                <a:solidFill>
                  <a:srgbClr val="75503E"/>
                </a:solidFill>
                <a:latin typeface="Luckiest Guy"/>
                <a:ea typeface="Luckiest Guy"/>
                <a:cs typeface="Luckiest Guy"/>
                <a:sym typeface="Luckiest Guy"/>
              </a:rPr>
              <a:t> Crew</a:t>
            </a:r>
            <a:endParaRPr sz="2600">
              <a:solidFill>
                <a:srgbClr val="75503E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07190" y="1453735"/>
            <a:ext cx="5789100" cy="3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7100">
                <a:solidFill>
                  <a:srgbClr val="F99F1C"/>
                </a:solidFill>
                <a:latin typeface="Luckiest Guy"/>
                <a:ea typeface="Luckiest Guy"/>
                <a:cs typeface="Luckiest Guy"/>
                <a:sym typeface="Luckiest Guy"/>
              </a:rPr>
              <a:t>ENJOY A </a:t>
            </a:r>
            <a:endParaRPr sz="7100">
              <a:solidFill>
                <a:srgbClr val="F99F1C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7300">
                <a:solidFill>
                  <a:srgbClr val="F99F1C"/>
                </a:solidFill>
                <a:latin typeface="Luckiest Guy"/>
                <a:ea typeface="Luckiest Guy"/>
                <a:cs typeface="Luckiest Guy"/>
                <a:sym typeface="Luckiest Guy"/>
              </a:rPr>
              <a:t>BABYSITTING</a:t>
            </a:r>
            <a:r>
              <a:rPr lang="ru" sz="7100">
                <a:solidFill>
                  <a:srgbClr val="F99F1C"/>
                </a:solidFill>
                <a:latin typeface="Luckiest Guy"/>
                <a:ea typeface="Luckiest Guy"/>
                <a:cs typeface="Luckiest Guy"/>
                <a:sym typeface="Luckiest Guy"/>
              </a:rPr>
              <a:t> </a:t>
            </a:r>
            <a:endParaRPr sz="7100">
              <a:solidFill>
                <a:srgbClr val="F99F1C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100">
                <a:solidFill>
                  <a:srgbClr val="F99F1C"/>
                </a:solidFill>
                <a:latin typeface="Luckiest Guy"/>
                <a:ea typeface="Luckiest Guy"/>
                <a:cs typeface="Luckiest Guy"/>
                <a:sym typeface="Luckiest Guy"/>
              </a:rPr>
              <a:t>SERVICE</a:t>
            </a:r>
            <a:endParaRPr sz="7100">
              <a:solidFill>
                <a:srgbClr val="F99F1C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07190" y="4962419"/>
            <a:ext cx="3426600" cy="18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700">
                <a:solidFill>
                  <a:srgbClr val="75503E"/>
                </a:solidFill>
                <a:latin typeface="Luckiest Guy"/>
                <a:ea typeface="Luckiest Guy"/>
                <a:cs typeface="Luckiest Guy"/>
                <a:sym typeface="Luckiest Guy"/>
              </a:rPr>
              <a:t>Available on</a:t>
            </a:r>
            <a:endParaRPr sz="3700">
              <a:solidFill>
                <a:srgbClr val="75503E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700">
                <a:solidFill>
                  <a:srgbClr val="75503E"/>
                </a:solidFill>
                <a:latin typeface="Luckiest Guy"/>
                <a:ea typeface="Luckiest Guy"/>
                <a:cs typeface="Luckiest Guy"/>
                <a:sym typeface="Luckiest Guy"/>
              </a:rPr>
              <a:t>any day of </a:t>
            </a:r>
            <a:endParaRPr sz="3700">
              <a:solidFill>
                <a:srgbClr val="75503E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700">
                <a:solidFill>
                  <a:srgbClr val="75503E"/>
                </a:solidFill>
                <a:latin typeface="Luckiest Guy"/>
                <a:ea typeface="Luckiest Guy"/>
                <a:cs typeface="Luckiest Guy"/>
                <a:sym typeface="Luckiest Guy"/>
              </a:rPr>
              <a:t>the week</a:t>
            </a:r>
            <a:endParaRPr sz="3700">
              <a:solidFill>
                <a:srgbClr val="75503E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07190" y="7252890"/>
            <a:ext cx="3426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75503E"/>
                </a:solidFill>
                <a:latin typeface="Raleway"/>
                <a:ea typeface="Raleway"/>
                <a:cs typeface="Raleway"/>
                <a:sym typeface="Raleway"/>
              </a:rPr>
              <a:t>Call if you need a</a:t>
            </a:r>
            <a:endParaRPr sz="2100">
              <a:solidFill>
                <a:srgbClr val="75503E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75503E"/>
                </a:solidFill>
                <a:latin typeface="Raleway"/>
                <a:ea typeface="Raleway"/>
                <a:cs typeface="Raleway"/>
                <a:sym typeface="Raleway"/>
              </a:rPr>
              <a:t>babysitter today!</a:t>
            </a:r>
            <a:endParaRPr sz="2100">
              <a:solidFill>
                <a:srgbClr val="75503E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75503E"/>
                </a:solidFill>
                <a:latin typeface="Raleway"/>
                <a:ea typeface="Raleway"/>
                <a:cs typeface="Raleway"/>
                <a:sym typeface="Raleway"/>
              </a:rPr>
              <a:t>1-012-3456-890</a:t>
            </a:r>
            <a:endParaRPr sz="2100">
              <a:solidFill>
                <a:srgbClr val="75503E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32490" y="4245407"/>
            <a:ext cx="3426600" cy="59965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" name="Google Shape;62;p13"/>
          <p:cNvGrpSpPr/>
          <p:nvPr/>
        </p:nvGrpSpPr>
        <p:grpSpPr>
          <a:xfrm>
            <a:off x="410645" y="327239"/>
            <a:ext cx="6888369" cy="9222451"/>
            <a:chOff x="410645" y="327239"/>
            <a:chExt cx="6888369" cy="9222451"/>
          </a:xfrm>
        </p:grpSpPr>
        <p:pic>
          <p:nvPicPr>
            <p:cNvPr id="63" name="Google Shape;63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148650" y="8700168"/>
              <a:ext cx="378684" cy="400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Google Shape;64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 rot="464673">
              <a:off x="3797895" y="9214900"/>
              <a:ext cx="299082" cy="3160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65;p13"/>
            <p:cNvPicPr preferRelativeResize="0"/>
            <p:nvPr/>
          </p:nvPicPr>
          <p:blipFill>
            <a:blip r:embed="rId6">
              <a:alphaModFix amt="50000"/>
            </a:blip>
            <a:stretch>
              <a:fillRect/>
            </a:stretch>
          </p:blipFill>
          <p:spPr>
            <a:xfrm flipH="1">
              <a:off x="410645" y="8640517"/>
              <a:ext cx="224425" cy="23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>
            <a:blip r:embed="rId6">
              <a:alphaModFix amt="50000"/>
            </a:blip>
            <a:stretch>
              <a:fillRect/>
            </a:stretch>
          </p:blipFill>
          <p:spPr>
            <a:xfrm rot="-229988">
              <a:off x="3433153" y="7246707"/>
              <a:ext cx="378675" cy="4001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3"/>
            <p:cNvPicPr preferRelativeResize="0"/>
            <p:nvPr/>
          </p:nvPicPr>
          <p:blipFill>
            <a:blip r:embed="rId6">
              <a:alphaModFix amt="50000"/>
            </a:blip>
            <a:stretch>
              <a:fillRect/>
            </a:stretch>
          </p:blipFill>
          <p:spPr>
            <a:xfrm flipH="1" rot="9">
              <a:off x="7032965" y="6529079"/>
              <a:ext cx="266049" cy="2811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3"/>
            <p:cNvPicPr preferRelativeResize="0"/>
            <p:nvPr/>
          </p:nvPicPr>
          <p:blipFill>
            <a:blip r:embed="rId6">
              <a:alphaModFix amt="50000"/>
            </a:blip>
            <a:stretch>
              <a:fillRect/>
            </a:stretch>
          </p:blipFill>
          <p:spPr>
            <a:xfrm rot="-229990">
              <a:off x="4752605" y="3793298"/>
              <a:ext cx="323237" cy="3416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13"/>
            <p:cNvPicPr preferRelativeResize="0"/>
            <p:nvPr/>
          </p:nvPicPr>
          <p:blipFill>
            <a:blip r:embed="rId6">
              <a:alphaModFix amt="50000"/>
            </a:blip>
            <a:stretch>
              <a:fillRect/>
            </a:stretch>
          </p:blipFill>
          <p:spPr>
            <a:xfrm rot="-229990">
              <a:off x="2915655" y="416248"/>
              <a:ext cx="323237" cy="3416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" name="Google Shape;70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rot="2699992">
              <a:off x="4725886" y="1857368"/>
              <a:ext cx="323237" cy="3416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71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rot="2699992">
              <a:off x="940636" y="391493"/>
              <a:ext cx="323237" cy="34160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