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matic SC"/>
      <p:regular r:id="rId7"/>
      <p:bold r:id="rId8"/>
    </p:embeddedFont>
    <p:embeddedFont>
      <p:font typeface="Playfair Display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layfairDisplay-italic.fntdata"/><Relationship Id="rId10" Type="http://schemas.openxmlformats.org/officeDocument/2006/relationships/font" Target="fonts/PlayfairDisplay-bold.fntdata"/><Relationship Id="rId12" Type="http://schemas.openxmlformats.org/officeDocument/2006/relationships/font" Target="fonts/PlayfairDisplay-boldItalic.fntdata"/><Relationship Id="rId9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560000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444100" y="778246"/>
            <a:ext cx="6956099" cy="3964905"/>
            <a:chOff x="444100" y="625846"/>
            <a:chExt cx="6956099" cy="3964905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4100" y="625846"/>
              <a:ext cx="6956099" cy="3909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24663" y="1101275"/>
              <a:ext cx="4015474" cy="3489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 txBox="1"/>
          <p:nvPr/>
        </p:nvSpPr>
        <p:spPr>
          <a:xfrm>
            <a:off x="2320050" y="733187"/>
            <a:ext cx="291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2D251C"/>
                </a:solidFill>
                <a:latin typeface="Amatic SC"/>
                <a:ea typeface="Amatic SC"/>
                <a:cs typeface="Amatic SC"/>
                <a:sym typeface="Amatic SC"/>
              </a:rPr>
              <a:t>JOIN US FOR A</a:t>
            </a:r>
            <a:endParaRPr b="1" sz="3000">
              <a:solidFill>
                <a:srgbClr val="2D251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37150" y="4687775"/>
            <a:ext cx="5885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600">
                <a:solidFill>
                  <a:srgbClr val="2D251C"/>
                </a:solidFill>
                <a:latin typeface="Amatic SC"/>
                <a:ea typeface="Amatic SC"/>
                <a:cs typeface="Amatic SC"/>
                <a:sym typeface="Amatic SC"/>
              </a:rPr>
              <a:t>baby shower</a:t>
            </a:r>
            <a:endParaRPr sz="12600">
              <a:solidFill>
                <a:srgbClr val="2D251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246950" y="6958250"/>
            <a:ext cx="50661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700">
                <a:solidFill>
                  <a:srgbClr val="2D251C"/>
                </a:solidFill>
                <a:latin typeface="Amatic SC"/>
                <a:ea typeface="Amatic SC"/>
                <a:cs typeface="Amatic SC"/>
                <a:sym typeface="Amatic SC"/>
              </a:rPr>
              <a:t>MELINDA ALVES</a:t>
            </a:r>
            <a:endParaRPr sz="5700">
              <a:solidFill>
                <a:srgbClr val="2D251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922550" y="6437701"/>
            <a:ext cx="3714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2D251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celebrating</a:t>
            </a:r>
            <a:endParaRPr sz="2100">
              <a:solidFill>
                <a:srgbClr val="2D251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040501" y="8201950"/>
            <a:ext cx="199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D251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OСTOBER</a:t>
            </a:r>
            <a:endParaRPr sz="2000">
              <a:solidFill>
                <a:srgbClr val="2D251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406827" y="8155750"/>
            <a:ext cx="19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D251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 </a:t>
            </a:r>
            <a:r>
              <a:rPr lang="uk" sz="2600">
                <a:solidFill>
                  <a:srgbClr val="2D251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2:00</a:t>
            </a:r>
            <a:r>
              <a:rPr lang="uk" sz="2000">
                <a:solidFill>
                  <a:srgbClr val="2D251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PM</a:t>
            </a:r>
            <a:endParaRPr sz="2000">
              <a:solidFill>
                <a:srgbClr val="2D251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996850" y="7746225"/>
            <a:ext cx="1566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7200">
                <a:solidFill>
                  <a:srgbClr val="2D251C"/>
                </a:solidFill>
                <a:latin typeface="Amatic SC"/>
                <a:ea typeface="Amatic SC"/>
                <a:cs typeface="Amatic SC"/>
                <a:sym typeface="Amatic SC"/>
              </a:rPr>
              <a:t>12</a:t>
            </a:r>
            <a:endParaRPr sz="7200">
              <a:solidFill>
                <a:srgbClr val="2D251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398450" y="8921850"/>
            <a:ext cx="4763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2D251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567 YOUR CITY NEW YORK NY 55767 </a:t>
            </a:r>
            <a:endParaRPr sz="1900">
              <a:solidFill>
                <a:srgbClr val="2D251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398450" y="9364899"/>
            <a:ext cx="476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2D251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R.S.V.P. to Mary 556 333 2445 by 09/21</a:t>
            </a:r>
            <a:endParaRPr sz="1600">
              <a:solidFill>
                <a:srgbClr val="2D251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