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arrio"/>
      <p:regular r:id="rId7"/>
    </p:embeddedFont>
    <p:embeddedFont>
      <p:font typeface="Caveat Brush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264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264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arrio-regular.fntdata"/><Relationship Id="rId8" Type="http://schemas.openxmlformats.org/officeDocument/2006/relationships/font" Target="fonts/CaveatBrush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21.png"/><Relationship Id="rId22" Type="http://schemas.openxmlformats.org/officeDocument/2006/relationships/image" Target="../media/image24.png"/><Relationship Id="rId21" Type="http://schemas.openxmlformats.org/officeDocument/2006/relationships/image" Target="../media/image18.png"/><Relationship Id="rId24" Type="http://schemas.openxmlformats.org/officeDocument/2006/relationships/image" Target="../media/image22.png"/><Relationship Id="rId23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2.png"/><Relationship Id="rId9" Type="http://schemas.openxmlformats.org/officeDocument/2006/relationships/image" Target="../media/image11.png"/><Relationship Id="rId25" Type="http://schemas.openxmlformats.org/officeDocument/2006/relationships/image" Target="../media/image17.png"/><Relationship Id="rId5" Type="http://schemas.openxmlformats.org/officeDocument/2006/relationships/image" Target="../media/image3.png"/><Relationship Id="rId6" Type="http://schemas.openxmlformats.org/officeDocument/2006/relationships/image" Target="../media/image7.png"/><Relationship Id="rId7" Type="http://schemas.openxmlformats.org/officeDocument/2006/relationships/image" Target="../media/image1.png"/><Relationship Id="rId8" Type="http://schemas.openxmlformats.org/officeDocument/2006/relationships/image" Target="../media/image4.png"/><Relationship Id="rId11" Type="http://schemas.openxmlformats.org/officeDocument/2006/relationships/image" Target="../media/image2.png"/><Relationship Id="rId10" Type="http://schemas.openxmlformats.org/officeDocument/2006/relationships/image" Target="../media/image10.png"/><Relationship Id="rId13" Type="http://schemas.openxmlformats.org/officeDocument/2006/relationships/image" Target="../media/image13.png"/><Relationship Id="rId12" Type="http://schemas.openxmlformats.org/officeDocument/2006/relationships/image" Target="../media/image8.png"/><Relationship Id="rId15" Type="http://schemas.openxmlformats.org/officeDocument/2006/relationships/image" Target="../media/image15.png"/><Relationship Id="rId14" Type="http://schemas.openxmlformats.org/officeDocument/2006/relationships/image" Target="../media/image14.png"/><Relationship Id="rId17" Type="http://schemas.openxmlformats.org/officeDocument/2006/relationships/image" Target="../media/image16.png"/><Relationship Id="rId16" Type="http://schemas.openxmlformats.org/officeDocument/2006/relationships/image" Target="../media/image23.png"/><Relationship Id="rId19" Type="http://schemas.openxmlformats.org/officeDocument/2006/relationships/image" Target="../media/image20.png"/><Relationship Id="rId18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193325" y="0"/>
            <a:ext cx="3366600" cy="10692000"/>
          </a:xfrm>
          <a:prstGeom prst="rect">
            <a:avLst/>
          </a:prstGeom>
          <a:solidFill>
            <a:srgbClr val="D1EAF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420819" y="384225"/>
            <a:ext cx="3234256" cy="1126531"/>
            <a:chOff x="420819" y="384225"/>
            <a:chExt cx="3234256" cy="1126531"/>
          </a:xfrm>
        </p:grpSpPr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flipH="1">
              <a:off x="3101025" y="428675"/>
              <a:ext cx="135050" cy="111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71323" y="912897"/>
              <a:ext cx="135050" cy="14662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000275" y="850399"/>
              <a:ext cx="66275" cy="70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20819" y="1052849"/>
              <a:ext cx="36275" cy="38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128168" y="802543"/>
              <a:ext cx="225500" cy="241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544423" y="1399531"/>
              <a:ext cx="102454" cy="111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010825" y="732000"/>
              <a:ext cx="48075" cy="480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Google Shape;63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588800" y="1018525"/>
              <a:ext cx="66275" cy="662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" name="Google Shape;64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32125" y="384225"/>
              <a:ext cx="279600" cy="23025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5" name="Google Shape;65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589925" y="8170250"/>
            <a:ext cx="1084075" cy="10115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36463" y="8858549"/>
            <a:ext cx="1273450" cy="142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45362" y="6179730"/>
            <a:ext cx="1748750" cy="1170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810299" y="4974425"/>
            <a:ext cx="719325" cy="6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94224" y="4194400"/>
            <a:ext cx="1084087" cy="101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070166" y="2223651"/>
            <a:ext cx="1692572" cy="113682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 txBox="1"/>
          <p:nvPr/>
        </p:nvSpPr>
        <p:spPr>
          <a:xfrm>
            <a:off x="698875" y="159004"/>
            <a:ext cx="27957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600">
                <a:solidFill>
                  <a:srgbClr val="728296"/>
                </a:solidFill>
                <a:latin typeface="Barrio"/>
                <a:ea typeface="Barrio"/>
                <a:cs typeface="Barrio"/>
                <a:sym typeface="Barrio"/>
              </a:rPr>
              <a:t>Baby</a:t>
            </a:r>
            <a:endParaRPr sz="6600">
              <a:solidFill>
                <a:srgbClr val="728296"/>
              </a:solidFill>
              <a:latin typeface="Barrio"/>
              <a:ea typeface="Barrio"/>
              <a:cs typeface="Barrio"/>
              <a:sym typeface="Barri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65100" y="1006927"/>
            <a:ext cx="36633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100">
                <a:solidFill>
                  <a:srgbClr val="728296"/>
                </a:solidFill>
                <a:latin typeface="Barrio"/>
                <a:ea typeface="Barrio"/>
                <a:cs typeface="Barrio"/>
                <a:sym typeface="Barrio"/>
              </a:rPr>
              <a:t>Bucket List</a:t>
            </a:r>
            <a:endParaRPr sz="5100">
              <a:solidFill>
                <a:srgbClr val="728296"/>
              </a:solidFill>
              <a:latin typeface="Barrio"/>
              <a:ea typeface="Barrio"/>
              <a:cs typeface="Barrio"/>
              <a:sym typeface="Barri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742050" y="1914425"/>
            <a:ext cx="3338700" cy="84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rgbClr val="728296"/>
                </a:solidFill>
                <a:latin typeface="Caveat Brush"/>
                <a:ea typeface="Caveat Brush"/>
                <a:cs typeface="Caveat Brush"/>
                <a:sym typeface="Caveat Brush"/>
              </a:rPr>
              <a:t>Visit the zoo</a:t>
            </a:r>
            <a:endParaRPr sz="2800">
              <a:solidFill>
                <a:srgbClr val="728296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rgbClr val="728296"/>
                </a:solidFill>
                <a:latin typeface="Caveat Brush"/>
                <a:ea typeface="Caveat Brush"/>
                <a:cs typeface="Caveat Brush"/>
                <a:sym typeface="Caveat Brush"/>
              </a:rPr>
              <a:t>Watch fireworks</a:t>
            </a:r>
            <a:endParaRPr sz="2800">
              <a:solidFill>
                <a:srgbClr val="728296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rgbClr val="728296"/>
                </a:solidFill>
                <a:latin typeface="Caveat Brush"/>
                <a:ea typeface="Caveat Brush"/>
                <a:cs typeface="Caveat Brush"/>
                <a:sym typeface="Caveat Brush"/>
              </a:rPr>
              <a:t>See a parade</a:t>
            </a:r>
            <a:endParaRPr sz="2800">
              <a:solidFill>
                <a:srgbClr val="728296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rgbClr val="728296"/>
                </a:solidFill>
                <a:latin typeface="Caveat Brush"/>
                <a:ea typeface="Caveat Brush"/>
                <a:cs typeface="Caveat Brush"/>
                <a:sym typeface="Caveat Brush"/>
              </a:rPr>
              <a:t>Eat ice cream</a:t>
            </a:r>
            <a:endParaRPr sz="2800">
              <a:solidFill>
                <a:srgbClr val="728296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rgbClr val="728296"/>
                </a:solidFill>
                <a:latin typeface="Caveat Brush"/>
                <a:ea typeface="Caveat Brush"/>
                <a:cs typeface="Caveat Brush"/>
                <a:sym typeface="Caveat Brush"/>
              </a:rPr>
              <a:t>Ride a train</a:t>
            </a:r>
            <a:endParaRPr sz="2800">
              <a:solidFill>
                <a:srgbClr val="728296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rgbClr val="728296"/>
                </a:solidFill>
                <a:latin typeface="Caveat Brush"/>
                <a:ea typeface="Caveat Brush"/>
                <a:cs typeface="Caveat Brush"/>
                <a:sym typeface="Caveat Brush"/>
              </a:rPr>
              <a:t>Play with water balloons</a:t>
            </a:r>
            <a:endParaRPr sz="2800">
              <a:solidFill>
                <a:srgbClr val="728296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rgbClr val="728296"/>
                </a:solidFill>
                <a:latin typeface="Caveat Brush"/>
                <a:ea typeface="Caveat Brush"/>
                <a:cs typeface="Caveat Brush"/>
                <a:sym typeface="Caveat Brush"/>
              </a:rPr>
              <a:t>Dig in a sandbox</a:t>
            </a:r>
            <a:endParaRPr sz="2800">
              <a:solidFill>
                <a:srgbClr val="728296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rgbClr val="728296"/>
                </a:solidFill>
                <a:latin typeface="Caveat Brush"/>
                <a:ea typeface="Caveat Brush"/>
                <a:cs typeface="Caveat Brush"/>
                <a:sym typeface="Caveat Brush"/>
              </a:rPr>
              <a:t>Finger paint</a:t>
            </a:r>
            <a:endParaRPr sz="2800">
              <a:solidFill>
                <a:srgbClr val="728296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rgbClr val="728296"/>
                </a:solidFill>
                <a:latin typeface="Caveat Brush"/>
                <a:ea typeface="Caveat Brush"/>
                <a:cs typeface="Caveat Brush"/>
                <a:sym typeface="Caveat Brush"/>
              </a:rPr>
              <a:t>Feed the ducks</a:t>
            </a:r>
            <a:endParaRPr sz="2800">
              <a:solidFill>
                <a:srgbClr val="728296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rgbClr val="728296"/>
                </a:solidFill>
                <a:latin typeface="Caveat Brush"/>
                <a:ea typeface="Caveat Brush"/>
                <a:cs typeface="Caveat Brush"/>
                <a:sym typeface="Caveat Brush"/>
              </a:rPr>
              <a:t>See a puppet show</a:t>
            </a:r>
            <a:endParaRPr sz="2800">
              <a:solidFill>
                <a:srgbClr val="728296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rgbClr val="728296"/>
                </a:solidFill>
                <a:latin typeface="Caveat Brush"/>
                <a:ea typeface="Caveat Brush"/>
                <a:cs typeface="Caveat Brush"/>
                <a:sym typeface="Caveat Brush"/>
              </a:rPr>
              <a:t>Go to the aquarium</a:t>
            </a:r>
            <a:endParaRPr sz="2800">
              <a:solidFill>
                <a:srgbClr val="728296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rgbClr val="728296"/>
                </a:solidFill>
                <a:latin typeface="Caveat Brush"/>
                <a:ea typeface="Caveat Brush"/>
                <a:cs typeface="Caveat Brush"/>
                <a:sym typeface="Caveat Brush"/>
              </a:rPr>
              <a:t>Ride a carousel</a:t>
            </a:r>
            <a:endParaRPr sz="2800">
              <a:solidFill>
                <a:srgbClr val="728296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rgbClr val="728296"/>
                </a:solidFill>
                <a:latin typeface="Caveat Brush"/>
                <a:ea typeface="Caveat Brush"/>
                <a:cs typeface="Caveat Brush"/>
                <a:sym typeface="Caveat Brush"/>
              </a:rPr>
              <a:t>Go to the beach</a:t>
            </a:r>
            <a:endParaRPr sz="2800">
              <a:solidFill>
                <a:srgbClr val="728296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rgbClr val="728296"/>
                </a:solidFill>
                <a:latin typeface="Caveat Brush"/>
                <a:ea typeface="Caveat Brush"/>
                <a:cs typeface="Caveat Brush"/>
                <a:sym typeface="Caveat Brush"/>
              </a:rPr>
              <a:t>Go to the fair</a:t>
            </a:r>
            <a:endParaRPr sz="2800">
              <a:solidFill>
                <a:srgbClr val="728296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rgbClr val="728296"/>
                </a:solidFill>
                <a:latin typeface="Caveat Brush"/>
                <a:ea typeface="Caveat Brush"/>
                <a:cs typeface="Caveat Brush"/>
                <a:sym typeface="Caveat Brush"/>
              </a:rPr>
              <a:t>Play with bubbles</a:t>
            </a:r>
            <a:endParaRPr sz="2800">
              <a:solidFill>
                <a:srgbClr val="728296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rgbClr val="728296"/>
                </a:solidFill>
                <a:latin typeface="Caveat Brush"/>
                <a:ea typeface="Caveat Brush"/>
                <a:cs typeface="Caveat Brush"/>
                <a:sym typeface="Caveat Brush"/>
              </a:rPr>
              <a:t>Pet a horse</a:t>
            </a:r>
            <a:endParaRPr sz="2800">
              <a:solidFill>
                <a:srgbClr val="728296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728296"/>
                </a:solidFill>
                <a:latin typeface="Caveat Brush"/>
                <a:ea typeface="Caveat Brush"/>
                <a:cs typeface="Caveat Brush"/>
                <a:sym typeface="Caveat Brush"/>
              </a:rPr>
              <a:t>Have a picnic</a:t>
            </a:r>
            <a:endParaRPr sz="2800">
              <a:solidFill>
                <a:srgbClr val="728296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grpSp>
        <p:nvGrpSpPr>
          <p:cNvPr id="74" name="Google Shape;74;p13"/>
          <p:cNvGrpSpPr/>
          <p:nvPr/>
        </p:nvGrpSpPr>
        <p:grpSpPr>
          <a:xfrm>
            <a:off x="351450" y="2034398"/>
            <a:ext cx="205000" cy="8214900"/>
            <a:chOff x="351450" y="2034398"/>
            <a:chExt cx="205000" cy="8214900"/>
          </a:xfrm>
        </p:grpSpPr>
        <p:pic>
          <p:nvPicPr>
            <p:cNvPr id="75" name="Google Shape;75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351450" y="2034398"/>
              <a:ext cx="205000" cy="209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Google Shape;76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351450" y="2534759"/>
              <a:ext cx="205000" cy="209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Google Shape;77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351450" y="3035120"/>
              <a:ext cx="205000" cy="209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Google Shape;78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351450" y="3535481"/>
              <a:ext cx="205000" cy="209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9" name="Google Shape;79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351450" y="4035842"/>
              <a:ext cx="205000" cy="209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" name="Google Shape;80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351450" y="4536203"/>
              <a:ext cx="205000" cy="209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1" name="Google Shape;81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351450" y="5036564"/>
              <a:ext cx="205000" cy="209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2" name="Google Shape;82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351450" y="5536925"/>
              <a:ext cx="205000" cy="209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3" name="Google Shape;83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351450" y="6037286"/>
              <a:ext cx="205000" cy="209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" name="Google Shape;84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351450" y="6537647"/>
              <a:ext cx="205000" cy="209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" name="Google Shape;85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351450" y="7038008"/>
              <a:ext cx="205000" cy="209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" name="Google Shape;86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351450" y="7538368"/>
              <a:ext cx="205000" cy="209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7" name="Google Shape;87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351450" y="8038729"/>
              <a:ext cx="205000" cy="209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8" name="Google Shape;88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351450" y="8539090"/>
              <a:ext cx="205000" cy="209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Google Shape;89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351450" y="9039451"/>
              <a:ext cx="205000" cy="209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0" name="Google Shape;90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351450" y="9539812"/>
              <a:ext cx="205000" cy="209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1" name="Google Shape;91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351450" y="10040173"/>
              <a:ext cx="205000" cy="2091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2" name="Google Shape;92;p13"/>
          <p:cNvGrpSpPr/>
          <p:nvPr/>
        </p:nvGrpSpPr>
        <p:grpSpPr>
          <a:xfrm>
            <a:off x="4535850" y="483575"/>
            <a:ext cx="2694329" cy="9728849"/>
            <a:chOff x="4535850" y="483575"/>
            <a:chExt cx="2694329" cy="9728849"/>
          </a:xfrm>
        </p:grpSpPr>
        <p:pic>
          <p:nvPicPr>
            <p:cNvPr id="93" name="Google Shape;93;p13"/>
            <p:cNvPicPr preferRelativeResize="0"/>
            <p:nvPr/>
          </p:nvPicPr>
          <p:blipFill>
            <a:blip r:embed="rId15">
              <a:alphaModFix/>
            </a:blip>
            <a:stretch>
              <a:fillRect/>
            </a:stretch>
          </p:blipFill>
          <p:spPr>
            <a:xfrm>
              <a:off x="5190318" y="3359628"/>
              <a:ext cx="1692607" cy="1136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" name="Google Shape;94;p13"/>
            <p:cNvPicPr preferRelativeResize="0"/>
            <p:nvPr/>
          </p:nvPicPr>
          <p:blipFill>
            <a:blip r:embed="rId16">
              <a:alphaModFix/>
            </a:blip>
            <a:stretch>
              <a:fillRect/>
            </a:stretch>
          </p:blipFill>
          <p:spPr>
            <a:xfrm>
              <a:off x="6037073" y="483575"/>
              <a:ext cx="981769" cy="14224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p13"/>
            <p:cNvPicPr preferRelativeResize="0"/>
            <p:nvPr/>
          </p:nvPicPr>
          <p:blipFill>
            <a:blip r:embed="rId17">
              <a:alphaModFix/>
            </a:blip>
            <a:stretch>
              <a:fillRect/>
            </a:stretch>
          </p:blipFill>
          <p:spPr>
            <a:xfrm>
              <a:off x="4535850" y="1796477"/>
              <a:ext cx="1209024" cy="1170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4535850" y="4587475"/>
              <a:ext cx="938750" cy="1408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7" name="Google Shape;97;p13"/>
            <p:cNvPicPr preferRelativeResize="0"/>
            <p:nvPr/>
          </p:nvPicPr>
          <p:blipFill>
            <a:blip r:embed="rId19">
              <a:alphaModFix/>
            </a:blip>
            <a:stretch>
              <a:fillRect/>
            </a:stretch>
          </p:blipFill>
          <p:spPr>
            <a:xfrm>
              <a:off x="6037075" y="5584042"/>
              <a:ext cx="1022000" cy="9536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8" name="Google Shape;98;p13"/>
            <p:cNvPicPr preferRelativeResize="0"/>
            <p:nvPr/>
          </p:nvPicPr>
          <p:blipFill>
            <a:blip r:embed="rId20">
              <a:alphaModFix/>
            </a:blip>
            <a:stretch>
              <a:fillRect/>
            </a:stretch>
          </p:blipFill>
          <p:spPr>
            <a:xfrm>
              <a:off x="4535851" y="6877075"/>
              <a:ext cx="1850200" cy="1240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Google Shape;99;p13"/>
            <p:cNvPicPr preferRelativeResize="0"/>
            <p:nvPr/>
          </p:nvPicPr>
          <p:blipFill>
            <a:blip r:embed="rId21">
              <a:alphaModFix/>
            </a:blip>
            <a:stretch>
              <a:fillRect/>
            </a:stretch>
          </p:blipFill>
          <p:spPr>
            <a:xfrm>
              <a:off x="6337050" y="8170250"/>
              <a:ext cx="893129" cy="1325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0" name="Google Shape;100;p13"/>
            <p:cNvPicPr preferRelativeResize="0"/>
            <p:nvPr/>
          </p:nvPicPr>
          <p:blipFill>
            <a:blip r:embed="rId22">
              <a:alphaModFix/>
            </a:blip>
            <a:stretch>
              <a:fillRect/>
            </a:stretch>
          </p:blipFill>
          <p:spPr>
            <a:xfrm>
              <a:off x="4722806" y="9117900"/>
              <a:ext cx="1133300" cy="10945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1" name="Google Shape;101;p13"/>
          <p:cNvGrpSpPr/>
          <p:nvPr/>
        </p:nvGrpSpPr>
        <p:grpSpPr>
          <a:xfrm>
            <a:off x="4435125" y="188800"/>
            <a:ext cx="2902300" cy="10368450"/>
            <a:chOff x="4435125" y="188800"/>
            <a:chExt cx="2902300" cy="10368450"/>
          </a:xfrm>
        </p:grpSpPr>
        <p:sp>
          <p:nvSpPr>
            <p:cNvPr id="102" name="Google Shape;102;p13"/>
            <p:cNvSpPr/>
            <p:nvPr/>
          </p:nvSpPr>
          <p:spPr>
            <a:xfrm>
              <a:off x="4435125" y="188800"/>
              <a:ext cx="204900" cy="204900"/>
            </a:xfrm>
            <a:prstGeom prst="ellipse">
              <a:avLst/>
            </a:prstGeom>
            <a:solidFill>
              <a:srgbClr val="FFFFFF">
                <a:alpha val="30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7214125" y="3345400"/>
              <a:ext cx="123300" cy="123600"/>
            </a:xfrm>
            <a:prstGeom prst="ellipse">
              <a:avLst/>
            </a:prstGeom>
            <a:solidFill>
              <a:srgbClr val="FFFFFF">
                <a:alpha val="30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4475925" y="1629650"/>
              <a:ext cx="123300" cy="123600"/>
            </a:xfrm>
            <a:prstGeom prst="ellipse">
              <a:avLst/>
            </a:prstGeom>
            <a:solidFill>
              <a:srgbClr val="FFFFFF">
                <a:alpha val="30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4832600" y="3600450"/>
              <a:ext cx="123300" cy="123600"/>
            </a:xfrm>
            <a:prstGeom prst="ellipse">
              <a:avLst/>
            </a:prstGeom>
            <a:solidFill>
              <a:srgbClr val="FFFFFF">
                <a:alpha val="30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7075000" y="4462425"/>
              <a:ext cx="109200" cy="109500"/>
            </a:xfrm>
            <a:prstGeom prst="ellipse">
              <a:avLst/>
            </a:prstGeom>
            <a:solidFill>
              <a:srgbClr val="FFFFFF">
                <a:alpha val="30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6793450" y="6819975"/>
              <a:ext cx="123300" cy="123600"/>
            </a:xfrm>
            <a:prstGeom prst="ellipse">
              <a:avLst/>
            </a:prstGeom>
            <a:solidFill>
              <a:srgbClr val="FFFFFF">
                <a:alpha val="30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5710325" y="8363500"/>
              <a:ext cx="123300" cy="123600"/>
            </a:xfrm>
            <a:prstGeom prst="ellipse">
              <a:avLst/>
            </a:prstGeom>
            <a:solidFill>
              <a:srgbClr val="FFFFFF">
                <a:alpha val="30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6117750" y="10433650"/>
              <a:ext cx="123300" cy="123600"/>
            </a:xfrm>
            <a:prstGeom prst="ellipse">
              <a:avLst/>
            </a:prstGeom>
            <a:solidFill>
              <a:srgbClr val="FFFFFF">
                <a:alpha val="30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498025" y="9083325"/>
              <a:ext cx="79500" cy="79800"/>
            </a:xfrm>
            <a:prstGeom prst="ellipse">
              <a:avLst/>
            </a:prstGeom>
            <a:solidFill>
              <a:srgbClr val="FFFFFF">
                <a:alpha val="30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5130675" y="10371557"/>
              <a:ext cx="79500" cy="79800"/>
            </a:xfrm>
            <a:prstGeom prst="ellipse">
              <a:avLst/>
            </a:prstGeom>
            <a:solidFill>
              <a:srgbClr val="FFFFFF">
                <a:alpha val="30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4527400" y="5158000"/>
              <a:ext cx="154500" cy="154800"/>
            </a:xfrm>
            <a:prstGeom prst="ellipse">
              <a:avLst/>
            </a:prstGeom>
            <a:solidFill>
              <a:srgbClr val="FFFFFF">
                <a:alpha val="30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4385600" y="188801"/>
            <a:ext cx="3049475" cy="10211424"/>
            <a:chOff x="4385600" y="188801"/>
            <a:chExt cx="3049475" cy="10211424"/>
          </a:xfrm>
        </p:grpSpPr>
        <p:sp>
          <p:nvSpPr>
            <p:cNvPr id="114" name="Google Shape;114;p13"/>
            <p:cNvSpPr/>
            <p:nvPr/>
          </p:nvSpPr>
          <p:spPr>
            <a:xfrm>
              <a:off x="7137925" y="6376125"/>
              <a:ext cx="112500" cy="112500"/>
            </a:xfrm>
            <a:prstGeom prst="ellipse">
              <a:avLst/>
            </a:prstGeom>
            <a:solidFill>
              <a:srgbClr val="FFFFFF">
                <a:alpha val="563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6793450" y="7475800"/>
              <a:ext cx="129300" cy="129300"/>
            </a:xfrm>
            <a:prstGeom prst="ellipse">
              <a:avLst/>
            </a:prstGeom>
            <a:solidFill>
              <a:srgbClr val="FFFFFF">
                <a:alpha val="563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6207750" y="9619625"/>
              <a:ext cx="129300" cy="129300"/>
            </a:xfrm>
            <a:prstGeom prst="ellipse">
              <a:avLst/>
            </a:prstGeom>
            <a:solidFill>
              <a:srgbClr val="FFFFFF">
                <a:alpha val="563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7018850" y="10120000"/>
              <a:ext cx="187800" cy="187800"/>
            </a:xfrm>
            <a:prstGeom prst="ellipse">
              <a:avLst/>
            </a:prstGeom>
            <a:solidFill>
              <a:srgbClr val="FFFFFF">
                <a:alpha val="563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4385600" y="10212425"/>
              <a:ext cx="187800" cy="187800"/>
            </a:xfrm>
            <a:prstGeom prst="ellipse">
              <a:avLst/>
            </a:prstGeom>
            <a:solidFill>
              <a:srgbClr val="FFFFFF">
                <a:alpha val="563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4481650" y="3951225"/>
              <a:ext cx="154800" cy="154800"/>
            </a:xfrm>
            <a:prstGeom prst="ellipse">
              <a:avLst/>
            </a:prstGeom>
            <a:solidFill>
              <a:srgbClr val="FFFFFF">
                <a:alpha val="563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6882925" y="2714679"/>
              <a:ext cx="204900" cy="204900"/>
            </a:xfrm>
            <a:prstGeom prst="ellipse">
              <a:avLst/>
            </a:prstGeom>
            <a:solidFill>
              <a:srgbClr val="FFFFFF">
                <a:alpha val="563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5498400" y="636502"/>
              <a:ext cx="112500" cy="112500"/>
            </a:xfrm>
            <a:prstGeom prst="ellipse">
              <a:avLst/>
            </a:prstGeom>
            <a:solidFill>
              <a:srgbClr val="FFFFFF">
                <a:alpha val="563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7305775" y="188801"/>
              <a:ext cx="129300" cy="129300"/>
            </a:xfrm>
            <a:prstGeom prst="ellipse">
              <a:avLst/>
            </a:prstGeom>
            <a:solidFill>
              <a:srgbClr val="FFFFFF">
                <a:alpha val="563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6882925" y="2014402"/>
              <a:ext cx="112500" cy="112500"/>
            </a:xfrm>
            <a:prstGeom prst="ellipse">
              <a:avLst/>
            </a:prstGeom>
            <a:solidFill>
              <a:srgbClr val="FFFFFF">
                <a:alpha val="563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4" name="Google Shape;124;p13"/>
          <p:cNvGrpSpPr/>
          <p:nvPr/>
        </p:nvGrpSpPr>
        <p:grpSpPr>
          <a:xfrm>
            <a:off x="4535850" y="195425"/>
            <a:ext cx="2820775" cy="8445525"/>
            <a:chOff x="4535850" y="195425"/>
            <a:chExt cx="2820775" cy="8445525"/>
          </a:xfrm>
        </p:grpSpPr>
        <p:sp>
          <p:nvSpPr>
            <p:cNvPr id="125" name="Google Shape;125;p13"/>
            <p:cNvSpPr/>
            <p:nvPr/>
          </p:nvSpPr>
          <p:spPr>
            <a:xfrm>
              <a:off x="5915700" y="195425"/>
              <a:ext cx="204900" cy="204900"/>
            </a:xfrm>
            <a:prstGeom prst="ellipse">
              <a:avLst/>
            </a:prstGeom>
            <a:solidFill>
              <a:srgbClr val="FFFFFF">
                <a:alpha val="269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7045175" y="969900"/>
              <a:ext cx="204900" cy="204900"/>
            </a:xfrm>
            <a:prstGeom prst="ellipse">
              <a:avLst/>
            </a:prstGeom>
            <a:solidFill>
              <a:srgbClr val="FFFFFF">
                <a:alpha val="269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5432100" y="1364050"/>
              <a:ext cx="129300" cy="129300"/>
            </a:xfrm>
            <a:prstGeom prst="ellipse">
              <a:avLst/>
            </a:prstGeom>
            <a:solidFill>
              <a:srgbClr val="FFFFFF">
                <a:alpha val="269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4535850" y="3204425"/>
              <a:ext cx="100800" cy="100800"/>
            </a:xfrm>
            <a:prstGeom prst="ellipse">
              <a:avLst/>
            </a:prstGeom>
            <a:solidFill>
              <a:srgbClr val="FFFFFF">
                <a:alpha val="269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5536150" y="2966650"/>
              <a:ext cx="129300" cy="129300"/>
            </a:xfrm>
            <a:prstGeom prst="ellipse">
              <a:avLst/>
            </a:prstGeom>
            <a:solidFill>
              <a:srgbClr val="FFFFFF">
                <a:alpha val="269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7097225" y="3810575"/>
              <a:ext cx="100800" cy="100800"/>
            </a:xfrm>
            <a:prstGeom prst="ellipse">
              <a:avLst/>
            </a:prstGeom>
            <a:solidFill>
              <a:srgbClr val="FFFFFF">
                <a:alpha val="269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6359650" y="4942000"/>
              <a:ext cx="100800" cy="100800"/>
            </a:xfrm>
            <a:prstGeom prst="ellipse">
              <a:avLst/>
            </a:prstGeom>
            <a:solidFill>
              <a:srgbClr val="FFFFFF">
                <a:alpha val="269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5446350" y="4620775"/>
              <a:ext cx="100800" cy="100800"/>
            </a:xfrm>
            <a:prstGeom prst="ellipse">
              <a:avLst/>
            </a:prstGeom>
            <a:solidFill>
              <a:srgbClr val="FFFFFF">
                <a:alpha val="269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7059075" y="5210200"/>
              <a:ext cx="129300" cy="129300"/>
            </a:xfrm>
            <a:prstGeom prst="ellipse">
              <a:avLst/>
            </a:prstGeom>
            <a:solidFill>
              <a:srgbClr val="FFFFFF">
                <a:alpha val="269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5717075" y="5382525"/>
              <a:ext cx="100800" cy="100800"/>
            </a:xfrm>
            <a:prstGeom prst="ellipse">
              <a:avLst/>
            </a:prstGeom>
            <a:solidFill>
              <a:srgbClr val="FFFFFF">
                <a:alpha val="269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4552050" y="6690950"/>
              <a:ext cx="129300" cy="129300"/>
            </a:xfrm>
            <a:prstGeom prst="ellipse">
              <a:avLst/>
            </a:prstGeom>
            <a:solidFill>
              <a:srgbClr val="FFFFFF">
                <a:alpha val="269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6019800" y="6714413"/>
              <a:ext cx="100800" cy="100800"/>
            </a:xfrm>
            <a:prstGeom prst="ellipse">
              <a:avLst/>
            </a:prstGeom>
            <a:solidFill>
              <a:srgbClr val="FFFFFF">
                <a:alpha val="269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7274725" y="8559050"/>
              <a:ext cx="81900" cy="81900"/>
            </a:xfrm>
            <a:prstGeom prst="ellipse">
              <a:avLst/>
            </a:prstGeom>
            <a:solidFill>
              <a:srgbClr val="FFFFFF">
                <a:alpha val="269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8" name="Google Shape;138;p13"/>
          <p:cNvGrpSpPr/>
          <p:nvPr/>
        </p:nvGrpSpPr>
        <p:grpSpPr>
          <a:xfrm>
            <a:off x="4572247" y="748999"/>
            <a:ext cx="1888196" cy="8182514"/>
            <a:chOff x="4572247" y="748999"/>
            <a:chExt cx="1888196" cy="8182514"/>
          </a:xfrm>
        </p:grpSpPr>
        <p:pic>
          <p:nvPicPr>
            <p:cNvPr id="139" name="Google Shape;139;p13"/>
            <p:cNvPicPr preferRelativeResize="0"/>
            <p:nvPr/>
          </p:nvPicPr>
          <p:blipFill>
            <a:blip r:embed="rId23">
              <a:alphaModFix/>
            </a:blip>
            <a:stretch>
              <a:fillRect/>
            </a:stretch>
          </p:blipFill>
          <p:spPr>
            <a:xfrm>
              <a:off x="6137678" y="2515600"/>
              <a:ext cx="322765" cy="3984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0" name="Google Shape;140;p13"/>
            <p:cNvPicPr preferRelativeResize="0"/>
            <p:nvPr/>
          </p:nvPicPr>
          <p:blipFill>
            <a:blip r:embed="rId24">
              <a:alphaModFix/>
            </a:blip>
            <a:stretch>
              <a:fillRect/>
            </a:stretch>
          </p:blipFill>
          <p:spPr>
            <a:xfrm>
              <a:off x="4636599" y="748999"/>
              <a:ext cx="364925" cy="3984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1" name="Google Shape;141;p13"/>
            <p:cNvPicPr preferRelativeResize="0"/>
            <p:nvPr/>
          </p:nvPicPr>
          <p:blipFill>
            <a:blip r:embed="rId25">
              <a:alphaModFix/>
            </a:blip>
            <a:stretch>
              <a:fillRect/>
            </a:stretch>
          </p:blipFill>
          <p:spPr>
            <a:xfrm>
              <a:off x="5040100" y="6246400"/>
              <a:ext cx="565470" cy="379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2" name="Google Shape;142;p13"/>
            <p:cNvPicPr preferRelativeResize="0"/>
            <p:nvPr/>
          </p:nvPicPr>
          <p:blipFill>
            <a:blip r:embed="rId24">
              <a:alphaModFix/>
            </a:blip>
            <a:stretch>
              <a:fillRect/>
            </a:stretch>
          </p:blipFill>
          <p:spPr>
            <a:xfrm rot="-1411252">
              <a:off x="4636599" y="8476774"/>
              <a:ext cx="364925" cy="3984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