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5715000" cx="3886200"/>
  <p:notesSz cx="6858000" cy="9144000"/>
  <p:embeddedFontLst>
    <p:embeddedFont>
      <p:font typeface="Bebas Neue"/>
      <p:regular r:id="rId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BebasNeu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63463" y="685800"/>
            <a:ext cx="2331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b459a65800_1_31:notes"/>
          <p:cNvSpPr/>
          <p:nvPr>
            <p:ph idx="2" type="sldImg"/>
          </p:nvPr>
        </p:nvSpPr>
        <p:spPr>
          <a:xfrm>
            <a:off x="2263463" y="685800"/>
            <a:ext cx="2331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b459a65800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32476" y="827306"/>
            <a:ext cx="3621300" cy="228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32472" y="3149028"/>
            <a:ext cx="3621300" cy="88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3600795" y="5181352"/>
            <a:ext cx="2331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32472" y="2389833"/>
            <a:ext cx="3621300" cy="93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3600795" y="5181352"/>
            <a:ext cx="2331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32472" y="494472"/>
            <a:ext cx="3621300" cy="6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32472" y="1280528"/>
            <a:ext cx="3621300" cy="379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3600795" y="5181352"/>
            <a:ext cx="2331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32472" y="494472"/>
            <a:ext cx="3621300" cy="6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32473" y="1280528"/>
            <a:ext cx="1700100" cy="379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2053770" y="1280528"/>
            <a:ext cx="1700100" cy="379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3600795" y="5181352"/>
            <a:ext cx="2331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32472" y="494472"/>
            <a:ext cx="3621300" cy="6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3600795" y="5181352"/>
            <a:ext cx="2331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32473" y="617333"/>
            <a:ext cx="1193400" cy="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32473" y="1544000"/>
            <a:ext cx="1193400" cy="353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3600795" y="5181352"/>
            <a:ext cx="2331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208356" y="500167"/>
            <a:ext cx="2706300" cy="454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3600795" y="5181352"/>
            <a:ext cx="2331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943100" y="-139"/>
            <a:ext cx="1943100" cy="5715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112838" y="1370194"/>
            <a:ext cx="1719300" cy="164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112838" y="3114528"/>
            <a:ext cx="1719300" cy="13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2099288" y="804528"/>
            <a:ext cx="1630800" cy="410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3600795" y="5181352"/>
            <a:ext cx="2331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32473" y="4700639"/>
            <a:ext cx="2549400" cy="67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3600795" y="5181352"/>
            <a:ext cx="2331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32472" y="1229028"/>
            <a:ext cx="3621300" cy="218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32472" y="3502472"/>
            <a:ext cx="3621300" cy="144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3600795" y="5181352"/>
            <a:ext cx="2331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3600795" y="5181352"/>
            <a:ext cx="2331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32472" y="494472"/>
            <a:ext cx="3621300" cy="6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32472" y="1280528"/>
            <a:ext cx="3621300" cy="37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3600795" y="5181352"/>
            <a:ext cx="233100" cy="43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2.png"/><Relationship Id="rId11" Type="http://schemas.openxmlformats.org/officeDocument/2006/relationships/image" Target="../media/image3.png"/><Relationship Id="rId10" Type="http://schemas.openxmlformats.org/officeDocument/2006/relationships/image" Target="../media/image4.png"/><Relationship Id="rId12" Type="http://schemas.openxmlformats.org/officeDocument/2006/relationships/image" Target="../media/image7.png"/><Relationship Id="rId9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10.png"/><Relationship Id="rId7" Type="http://schemas.openxmlformats.org/officeDocument/2006/relationships/image" Target="../media/image1.png"/><Relationship Id="rId8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886200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 rot="-180080">
            <a:off x="445845" y="4833142"/>
            <a:ext cx="2996610" cy="60959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FREE ENTRY | LIVE MUSIC | FREE FOOD &amp; DRINKS</a:t>
            </a:r>
            <a:endParaRPr sz="115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234 MAIN ST., WILSON, NC 27893</a:t>
            </a:r>
            <a:endParaRPr sz="115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WWW.CLUBNAME.LTD</a:t>
            </a:r>
            <a:endParaRPr sz="115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pic>
        <p:nvPicPr>
          <p:cNvPr id="56" name="Google Shape;56;p13" title="bg.png"/>
          <p:cNvPicPr preferRelativeResize="0"/>
          <p:nvPr/>
        </p:nvPicPr>
        <p:blipFill rotWithShape="1">
          <a:blip r:embed="rId4">
            <a:alphaModFix/>
          </a:blip>
          <a:srcRect b="179" l="179" r="179" t="179"/>
          <a:stretch/>
        </p:blipFill>
        <p:spPr>
          <a:xfrm>
            <a:off x="0" y="295868"/>
            <a:ext cx="3886200" cy="2493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 title="effect.png"/>
          <p:cNvPicPr preferRelativeResize="0"/>
          <p:nvPr/>
        </p:nvPicPr>
        <p:blipFill>
          <a:blip r:embed="rId5">
            <a:alphaModFix amt="40000"/>
          </a:blip>
          <a:stretch>
            <a:fillRect/>
          </a:stretch>
        </p:blipFill>
        <p:spPr>
          <a:xfrm>
            <a:off x="0" y="-10"/>
            <a:ext cx="3886200" cy="3974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 title="112.png"/>
          <p:cNvPicPr preferRelativeResize="0"/>
          <p:nvPr/>
        </p:nvPicPr>
        <p:blipFill rotWithShape="1">
          <a:blip r:embed="rId6">
            <a:alphaModFix/>
          </a:blip>
          <a:srcRect b="20641" l="0" r="0" t="0"/>
          <a:stretch/>
        </p:blipFill>
        <p:spPr>
          <a:xfrm>
            <a:off x="0" y="280698"/>
            <a:ext cx="3886200" cy="40853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13"/>
          <p:cNvGrpSpPr/>
          <p:nvPr/>
        </p:nvGrpSpPr>
        <p:grpSpPr>
          <a:xfrm>
            <a:off x="381000" y="492405"/>
            <a:ext cx="3124201" cy="2083377"/>
            <a:chOff x="381000" y="568605"/>
            <a:chExt cx="3124201" cy="2083377"/>
          </a:xfrm>
        </p:grpSpPr>
        <p:pic>
          <p:nvPicPr>
            <p:cNvPr id="60" name="Google Shape;60;p13" title="bbq.png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381000" y="568605"/>
              <a:ext cx="3124201" cy="13091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Google Shape;61;p13" title="club garden.png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381000" y="1946419"/>
              <a:ext cx="3124197" cy="7055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13" title="party at.png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381000" y="1537681"/>
              <a:ext cx="3124200" cy="81824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3" name="Google Shape;63;p13" title="clublogo   sponsorlogo1   sponsorlogo2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730900" y="5371697"/>
            <a:ext cx="424400" cy="9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 title="lights.png"/>
          <p:cNvPicPr preferRelativeResize="0"/>
          <p:nvPr/>
        </p:nvPicPr>
        <p:blipFill rotWithShape="1">
          <a:blip r:embed="rId11">
            <a:alphaModFix/>
          </a:blip>
          <a:srcRect b="9091" l="0" r="0" t="33116"/>
          <a:stretch/>
        </p:blipFill>
        <p:spPr>
          <a:xfrm>
            <a:off x="0" y="1816200"/>
            <a:ext cx="3886200" cy="3303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 title="Color Fill 1.pn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rot="5">
            <a:off x="548450" y="4395669"/>
            <a:ext cx="2789303" cy="61525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3"/>
          <p:cNvSpPr txBox="1"/>
          <p:nvPr/>
        </p:nvSpPr>
        <p:spPr>
          <a:xfrm rot="-180442">
            <a:off x="441637" y="4479767"/>
            <a:ext cx="2996327" cy="4770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rgbClr val="DA8E29"/>
                </a:solidFill>
                <a:latin typeface="Bebas Neue"/>
                <a:ea typeface="Bebas Neue"/>
                <a:cs typeface="Bebas Neue"/>
                <a:sym typeface="Bebas Neue"/>
              </a:rPr>
              <a:t>F R I D A Y ,  J U L Y  6</a:t>
            </a:r>
            <a:endParaRPr sz="3100">
              <a:solidFill>
                <a:srgbClr val="DA8E2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