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Ubuntu"/>
      <p:regular r:id="rId7"/>
      <p:bold r:id="rId8"/>
      <p:italic r:id="rId9"/>
      <p:boldItalic r:id="rId10"/>
    </p:embeddedFont>
    <p:embeddedFont>
      <p:font typeface="Fjalla One"/>
      <p:regular r:id="rId11"/>
    </p:embeddedFont>
    <p:embeddedFont>
      <p:font typeface="Passion One"/>
      <p:regular r:id="rId12"/>
      <p:bold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340">
          <p15:clr>
            <a:srgbClr val="747775"/>
          </p15:clr>
        </p15:guide>
        <p15:guide id="2" pos="4365">
          <p15:clr>
            <a:srgbClr val="747775"/>
          </p15:clr>
        </p15:guide>
        <p15:guide id="3" pos="680">
          <p15:clr>
            <a:srgbClr val="747775"/>
          </p15:clr>
        </p15:guide>
        <p15:guide id="4" pos="4082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40"/>
        <p:guide pos="4365"/>
        <p:guide pos="680"/>
        <p:guide pos="4082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FjallaOne-regular.fntdata"/><Relationship Id="rId10" Type="http://schemas.openxmlformats.org/officeDocument/2006/relationships/font" Target="fonts/Ubuntu-boldItalic.fntdata"/><Relationship Id="rId13" Type="http://schemas.openxmlformats.org/officeDocument/2006/relationships/font" Target="fonts/PassionOne-bold.fntdata"/><Relationship Id="rId12" Type="http://schemas.openxmlformats.org/officeDocument/2006/relationships/font" Target="fonts/PassionOne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Ubuntu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Ubuntu-regular.fntdata"/><Relationship Id="rId8" Type="http://schemas.openxmlformats.org/officeDocument/2006/relationships/font" Target="fonts/Ubuntu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0" y="0"/>
            <a:ext cx="7560000" cy="10692000"/>
          </a:xfrm>
          <a:prstGeom prst="rect">
            <a:avLst/>
          </a:prstGeom>
          <a:solidFill>
            <a:srgbClr val="FEF6E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/>
        </p:nvSpPr>
        <p:spPr>
          <a:xfrm>
            <a:off x="568766" y="53046"/>
            <a:ext cx="6388500" cy="3909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25400">
                <a:solidFill>
                  <a:srgbClr val="3A3337"/>
                </a:solidFill>
                <a:latin typeface="Passion One"/>
                <a:ea typeface="Passion One"/>
                <a:cs typeface="Passion One"/>
                <a:sym typeface="Passion One"/>
              </a:rPr>
              <a:t>BBQ</a:t>
            </a:r>
            <a:endParaRPr b="1" sz="25400">
              <a:solidFill>
                <a:srgbClr val="3A3337"/>
              </a:solidFill>
              <a:latin typeface="Passion One"/>
              <a:ea typeface="Passion One"/>
              <a:cs typeface="Passion One"/>
              <a:sym typeface="Passion One"/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27161" y="3547032"/>
            <a:ext cx="4105975" cy="341785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7" name="Google Shape;57;p13"/>
          <p:cNvGrpSpPr/>
          <p:nvPr/>
        </p:nvGrpSpPr>
        <p:grpSpPr>
          <a:xfrm>
            <a:off x="541475" y="0"/>
            <a:ext cx="6434650" cy="10676600"/>
            <a:chOff x="541475" y="0"/>
            <a:chExt cx="6434650" cy="10676600"/>
          </a:xfrm>
        </p:grpSpPr>
        <p:grpSp>
          <p:nvGrpSpPr>
            <p:cNvPr id="58" name="Google Shape;58;p13"/>
            <p:cNvGrpSpPr/>
            <p:nvPr/>
          </p:nvGrpSpPr>
          <p:grpSpPr>
            <a:xfrm>
              <a:off x="541475" y="0"/>
              <a:ext cx="28800" cy="10676600"/>
              <a:chOff x="541475" y="0"/>
              <a:chExt cx="28800" cy="10676600"/>
            </a:xfrm>
          </p:grpSpPr>
          <p:sp>
            <p:nvSpPr>
              <p:cNvPr id="59" name="Google Shape;59;p13"/>
              <p:cNvSpPr/>
              <p:nvPr/>
            </p:nvSpPr>
            <p:spPr>
              <a:xfrm>
                <a:off x="541475" y="0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" name="Google Shape;60;p13"/>
              <p:cNvSpPr/>
              <p:nvPr/>
            </p:nvSpPr>
            <p:spPr>
              <a:xfrm>
                <a:off x="541475" y="54326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1" name="Google Shape;61;p13"/>
              <p:cNvSpPr/>
              <p:nvPr/>
            </p:nvSpPr>
            <p:spPr>
              <a:xfrm>
                <a:off x="541475" y="108651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2" name="Google Shape;62;p13"/>
              <p:cNvSpPr/>
              <p:nvPr/>
            </p:nvSpPr>
            <p:spPr>
              <a:xfrm>
                <a:off x="541475" y="162977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3" name="Google Shape;63;p13"/>
              <p:cNvSpPr/>
              <p:nvPr/>
            </p:nvSpPr>
            <p:spPr>
              <a:xfrm>
                <a:off x="541475" y="217302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4" name="Google Shape;64;p13"/>
              <p:cNvSpPr/>
              <p:nvPr/>
            </p:nvSpPr>
            <p:spPr>
              <a:xfrm>
                <a:off x="541475" y="271628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5" name="Google Shape;65;p13"/>
              <p:cNvSpPr/>
              <p:nvPr/>
            </p:nvSpPr>
            <p:spPr>
              <a:xfrm>
                <a:off x="541475" y="325953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6" name="Google Shape;66;p13"/>
              <p:cNvSpPr/>
              <p:nvPr/>
            </p:nvSpPr>
            <p:spPr>
              <a:xfrm>
                <a:off x="541475" y="380279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7" name="Google Shape;67;p13"/>
              <p:cNvSpPr/>
              <p:nvPr/>
            </p:nvSpPr>
            <p:spPr>
              <a:xfrm>
                <a:off x="541475" y="434604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8" name="Google Shape;68;p13"/>
              <p:cNvSpPr/>
              <p:nvPr/>
            </p:nvSpPr>
            <p:spPr>
              <a:xfrm>
                <a:off x="541475" y="488930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9" name="Google Shape;69;p13"/>
              <p:cNvSpPr/>
              <p:nvPr/>
            </p:nvSpPr>
            <p:spPr>
              <a:xfrm>
                <a:off x="541475" y="543255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0" name="Google Shape;70;p13"/>
              <p:cNvSpPr/>
              <p:nvPr/>
            </p:nvSpPr>
            <p:spPr>
              <a:xfrm>
                <a:off x="541475" y="597581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1" name="Google Shape;71;p13"/>
              <p:cNvSpPr/>
              <p:nvPr/>
            </p:nvSpPr>
            <p:spPr>
              <a:xfrm>
                <a:off x="541475" y="651906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2" name="Google Shape;72;p13"/>
              <p:cNvSpPr/>
              <p:nvPr/>
            </p:nvSpPr>
            <p:spPr>
              <a:xfrm>
                <a:off x="541475" y="706232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3" name="Google Shape;73;p13"/>
              <p:cNvSpPr/>
              <p:nvPr/>
            </p:nvSpPr>
            <p:spPr>
              <a:xfrm>
                <a:off x="541475" y="760557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4" name="Google Shape;74;p13"/>
              <p:cNvSpPr/>
              <p:nvPr/>
            </p:nvSpPr>
            <p:spPr>
              <a:xfrm>
                <a:off x="541475" y="814883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5" name="Google Shape;75;p13"/>
              <p:cNvSpPr/>
              <p:nvPr/>
            </p:nvSpPr>
            <p:spPr>
              <a:xfrm>
                <a:off x="541475" y="869208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6" name="Google Shape;76;p13"/>
              <p:cNvSpPr/>
              <p:nvPr/>
            </p:nvSpPr>
            <p:spPr>
              <a:xfrm>
                <a:off x="541475" y="923534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7" name="Google Shape;77;p13"/>
              <p:cNvSpPr/>
              <p:nvPr/>
            </p:nvSpPr>
            <p:spPr>
              <a:xfrm>
                <a:off x="541475" y="977859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8" name="Google Shape;78;p13"/>
              <p:cNvSpPr/>
              <p:nvPr/>
            </p:nvSpPr>
            <p:spPr>
              <a:xfrm>
                <a:off x="541475" y="1032185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9" name="Google Shape;79;p13"/>
              <p:cNvSpPr/>
              <p:nvPr/>
            </p:nvSpPr>
            <p:spPr>
              <a:xfrm>
                <a:off x="541475" y="1086510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0" name="Google Shape;80;p13"/>
              <p:cNvSpPr/>
              <p:nvPr/>
            </p:nvSpPr>
            <p:spPr>
              <a:xfrm>
                <a:off x="541475" y="1140836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1" name="Google Shape;81;p13"/>
              <p:cNvSpPr/>
              <p:nvPr/>
            </p:nvSpPr>
            <p:spPr>
              <a:xfrm>
                <a:off x="541475" y="1195161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2" name="Google Shape;82;p13"/>
              <p:cNvSpPr/>
              <p:nvPr/>
            </p:nvSpPr>
            <p:spPr>
              <a:xfrm>
                <a:off x="541475" y="1249487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3" name="Google Shape;83;p13"/>
              <p:cNvSpPr/>
              <p:nvPr/>
            </p:nvSpPr>
            <p:spPr>
              <a:xfrm>
                <a:off x="541475" y="1303812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4" name="Google Shape;84;p13"/>
              <p:cNvSpPr/>
              <p:nvPr/>
            </p:nvSpPr>
            <p:spPr>
              <a:xfrm>
                <a:off x="541475" y="1358138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5" name="Google Shape;85;p13"/>
              <p:cNvSpPr/>
              <p:nvPr/>
            </p:nvSpPr>
            <p:spPr>
              <a:xfrm>
                <a:off x="541475" y="1412463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6" name="Google Shape;86;p13"/>
              <p:cNvSpPr/>
              <p:nvPr/>
            </p:nvSpPr>
            <p:spPr>
              <a:xfrm>
                <a:off x="541475" y="1466789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7" name="Google Shape;87;p13"/>
              <p:cNvSpPr/>
              <p:nvPr/>
            </p:nvSpPr>
            <p:spPr>
              <a:xfrm>
                <a:off x="541475" y="1521114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8" name="Google Shape;88;p13"/>
              <p:cNvSpPr/>
              <p:nvPr/>
            </p:nvSpPr>
            <p:spPr>
              <a:xfrm>
                <a:off x="541475" y="1575440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9" name="Google Shape;89;p13"/>
              <p:cNvSpPr/>
              <p:nvPr/>
            </p:nvSpPr>
            <p:spPr>
              <a:xfrm>
                <a:off x="541475" y="1629765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0" name="Google Shape;90;p13"/>
              <p:cNvSpPr/>
              <p:nvPr/>
            </p:nvSpPr>
            <p:spPr>
              <a:xfrm>
                <a:off x="541475" y="1684091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1" name="Google Shape;91;p13"/>
              <p:cNvSpPr/>
              <p:nvPr/>
            </p:nvSpPr>
            <p:spPr>
              <a:xfrm>
                <a:off x="541475" y="1738416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2" name="Google Shape;92;p13"/>
              <p:cNvSpPr/>
              <p:nvPr/>
            </p:nvSpPr>
            <p:spPr>
              <a:xfrm>
                <a:off x="541475" y="1792742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3" name="Google Shape;93;p13"/>
              <p:cNvSpPr/>
              <p:nvPr/>
            </p:nvSpPr>
            <p:spPr>
              <a:xfrm>
                <a:off x="541475" y="1847067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4" name="Google Shape;94;p13"/>
              <p:cNvSpPr/>
              <p:nvPr/>
            </p:nvSpPr>
            <p:spPr>
              <a:xfrm>
                <a:off x="541475" y="1901393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5" name="Google Shape;95;p13"/>
              <p:cNvSpPr/>
              <p:nvPr/>
            </p:nvSpPr>
            <p:spPr>
              <a:xfrm>
                <a:off x="541475" y="1955718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6" name="Google Shape;96;p13"/>
              <p:cNvSpPr/>
              <p:nvPr/>
            </p:nvSpPr>
            <p:spPr>
              <a:xfrm>
                <a:off x="541475" y="2010044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7" name="Google Shape;97;p13"/>
              <p:cNvSpPr/>
              <p:nvPr/>
            </p:nvSpPr>
            <p:spPr>
              <a:xfrm>
                <a:off x="541475" y="2064369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8" name="Google Shape;98;p13"/>
              <p:cNvSpPr/>
              <p:nvPr/>
            </p:nvSpPr>
            <p:spPr>
              <a:xfrm>
                <a:off x="541475" y="2118695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9" name="Google Shape;99;p13"/>
              <p:cNvSpPr/>
              <p:nvPr/>
            </p:nvSpPr>
            <p:spPr>
              <a:xfrm>
                <a:off x="541475" y="2173020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0" name="Google Shape;100;p13"/>
              <p:cNvSpPr/>
              <p:nvPr/>
            </p:nvSpPr>
            <p:spPr>
              <a:xfrm>
                <a:off x="541475" y="2227346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1" name="Google Shape;101;p13"/>
              <p:cNvSpPr/>
              <p:nvPr/>
            </p:nvSpPr>
            <p:spPr>
              <a:xfrm>
                <a:off x="541475" y="2281671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2" name="Google Shape;102;p13"/>
              <p:cNvSpPr/>
              <p:nvPr/>
            </p:nvSpPr>
            <p:spPr>
              <a:xfrm>
                <a:off x="541475" y="2335997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3" name="Google Shape;103;p13"/>
              <p:cNvSpPr/>
              <p:nvPr/>
            </p:nvSpPr>
            <p:spPr>
              <a:xfrm>
                <a:off x="541475" y="2390322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4" name="Google Shape;104;p13"/>
              <p:cNvSpPr/>
              <p:nvPr/>
            </p:nvSpPr>
            <p:spPr>
              <a:xfrm>
                <a:off x="541475" y="2444648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5" name="Google Shape;105;p13"/>
              <p:cNvSpPr/>
              <p:nvPr/>
            </p:nvSpPr>
            <p:spPr>
              <a:xfrm>
                <a:off x="541475" y="2498973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6" name="Google Shape;106;p13"/>
              <p:cNvSpPr/>
              <p:nvPr/>
            </p:nvSpPr>
            <p:spPr>
              <a:xfrm>
                <a:off x="541475" y="2553299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7" name="Google Shape;107;p13"/>
              <p:cNvSpPr/>
              <p:nvPr/>
            </p:nvSpPr>
            <p:spPr>
              <a:xfrm>
                <a:off x="541475" y="2607624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8" name="Google Shape;108;p13"/>
              <p:cNvSpPr/>
              <p:nvPr/>
            </p:nvSpPr>
            <p:spPr>
              <a:xfrm>
                <a:off x="541475" y="2661950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9" name="Google Shape;109;p13"/>
              <p:cNvSpPr/>
              <p:nvPr/>
            </p:nvSpPr>
            <p:spPr>
              <a:xfrm>
                <a:off x="541475" y="2716276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0" name="Google Shape;110;p13"/>
              <p:cNvSpPr/>
              <p:nvPr/>
            </p:nvSpPr>
            <p:spPr>
              <a:xfrm>
                <a:off x="541475" y="2770601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1" name="Google Shape;111;p13"/>
              <p:cNvSpPr/>
              <p:nvPr/>
            </p:nvSpPr>
            <p:spPr>
              <a:xfrm>
                <a:off x="541475" y="2824927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2" name="Google Shape;112;p13"/>
              <p:cNvSpPr/>
              <p:nvPr/>
            </p:nvSpPr>
            <p:spPr>
              <a:xfrm>
                <a:off x="541475" y="2879252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3" name="Google Shape;113;p13"/>
              <p:cNvSpPr/>
              <p:nvPr/>
            </p:nvSpPr>
            <p:spPr>
              <a:xfrm>
                <a:off x="541475" y="2933578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4" name="Google Shape;114;p13"/>
              <p:cNvSpPr/>
              <p:nvPr/>
            </p:nvSpPr>
            <p:spPr>
              <a:xfrm>
                <a:off x="541475" y="2987903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5" name="Google Shape;115;p13"/>
              <p:cNvSpPr/>
              <p:nvPr/>
            </p:nvSpPr>
            <p:spPr>
              <a:xfrm>
                <a:off x="541475" y="3042229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6" name="Google Shape;116;p13"/>
              <p:cNvSpPr/>
              <p:nvPr/>
            </p:nvSpPr>
            <p:spPr>
              <a:xfrm>
                <a:off x="541475" y="3096554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7" name="Google Shape;117;p13"/>
              <p:cNvSpPr/>
              <p:nvPr/>
            </p:nvSpPr>
            <p:spPr>
              <a:xfrm>
                <a:off x="541475" y="3150880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8" name="Google Shape;118;p13"/>
              <p:cNvSpPr/>
              <p:nvPr/>
            </p:nvSpPr>
            <p:spPr>
              <a:xfrm>
                <a:off x="541475" y="3205205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9" name="Google Shape;119;p13"/>
              <p:cNvSpPr/>
              <p:nvPr/>
            </p:nvSpPr>
            <p:spPr>
              <a:xfrm>
                <a:off x="541475" y="3259531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0" name="Google Shape;120;p13"/>
              <p:cNvSpPr/>
              <p:nvPr/>
            </p:nvSpPr>
            <p:spPr>
              <a:xfrm>
                <a:off x="541475" y="3313856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1" name="Google Shape;121;p13"/>
              <p:cNvSpPr/>
              <p:nvPr/>
            </p:nvSpPr>
            <p:spPr>
              <a:xfrm>
                <a:off x="541475" y="3368182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2" name="Google Shape;122;p13"/>
              <p:cNvSpPr/>
              <p:nvPr/>
            </p:nvSpPr>
            <p:spPr>
              <a:xfrm>
                <a:off x="541475" y="3422507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3" name="Google Shape;123;p13"/>
              <p:cNvSpPr/>
              <p:nvPr/>
            </p:nvSpPr>
            <p:spPr>
              <a:xfrm>
                <a:off x="541475" y="3476833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4" name="Google Shape;124;p13"/>
              <p:cNvSpPr/>
              <p:nvPr/>
            </p:nvSpPr>
            <p:spPr>
              <a:xfrm>
                <a:off x="541475" y="3531158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5" name="Google Shape;125;p13"/>
              <p:cNvSpPr/>
              <p:nvPr/>
            </p:nvSpPr>
            <p:spPr>
              <a:xfrm>
                <a:off x="541475" y="3585484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6" name="Google Shape;126;p13"/>
              <p:cNvSpPr/>
              <p:nvPr/>
            </p:nvSpPr>
            <p:spPr>
              <a:xfrm>
                <a:off x="541475" y="3639809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7" name="Google Shape;127;p13"/>
              <p:cNvSpPr/>
              <p:nvPr/>
            </p:nvSpPr>
            <p:spPr>
              <a:xfrm>
                <a:off x="541475" y="3694135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8" name="Google Shape;128;p13"/>
              <p:cNvSpPr/>
              <p:nvPr/>
            </p:nvSpPr>
            <p:spPr>
              <a:xfrm>
                <a:off x="541475" y="3748460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9" name="Google Shape;129;p13"/>
              <p:cNvSpPr/>
              <p:nvPr/>
            </p:nvSpPr>
            <p:spPr>
              <a:xfrm>
                <a:off x="541475" y="3802786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0" name="Google Shape;130;p13"/>
              <p:cNvSpPr/>
              <p:nvPr/>
            </p:nvSpPr>
            <p:spPr>
              <a:xfrm>
                <a:off x="541475" y="3857111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1" name="Google Shape;131;p13"/>
              <p:cNvSpPr/>
              <p:nvPr/>
            </p:nvSpPr>
            <p:spPr>
              <a:xfrm>
                <a:off x="541475" y="3911437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2" name="Google Shape;132;p13"/>
              <p:cNvSpPr/>
              <p:nvPr/>
            </p:nvSpPr>
            <p:spPr>
              <a:xfrm>
                <a:off x="541475" y="3965762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3" name="Google Shape;133;p13"/>
              <p:cNvSpPr/>
              <p:nvPr/>
            </p:nvSpPr>
            <p:spPr>
              <a:xfrm>
                <a:off x="541475" y="4020088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4" name="Google Shape;134;p13"/>
              <p:cNvSpPr/>
              <p:nvPr/>
            </p:nvSpPr>
            <p:spPr>
              <a:xfrm>
                <a:off x="541475" y="4074413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5" name="Google Shape;135;p13"/>
              <p:cNvSpPr/>
              <p:nvPr/>
            </p:nvSpPr>
            <p:spPr>
              <a:xfrm>
                <a:off x="541475" y="4128739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6" name="Google Shape;136;p13"/>
              <p:cNvSpPr/>
              <p:nvPr/>
            </p:nvSpPr>
            <p:spPr>
              <a:xfrm>
                <a:off x="541475" y="4183064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7" name="Google Shape;137;p13"/>
              <p:cNvSpPr/>
              <p:nvPr/>
            </p:nvSpPr>
            <p:spPr>
              <a:xfrm>
                <a:off x="541475" y="4237390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8" name="Google Shape;138;p13"/>
              <p:cNvSpPr/>
              <p:nvPr/>
            </p:nvSpPr>
            <p:spPr>
              <a:xfrm>
                <a:off x="541475" y="4291715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9" name="Google Shape;139;p13"/>
              <p:cNvSpPr/>
              <p:nvPr/>
            </p:nvSpPr>
            <p:spPr>
              <a:xfrm>
                <a:off x="541475" y="4346041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0" name="Google Shape;140;p13"/>
              <p:cNvSpPr/>
              <p:nvPr/>
            </p:nvSpPr>
            <p:spPr>
              <a:xfrm>
                <a:off x="541475" y="4400366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1" name="Google Shape;141;p13"/>
              <p:cNvSpPr/>
              <p:nvPr/>
            </p:nvSpPr>
            <p:spPr>
              <a:xfrm>
                <a:off x="541475" y="4454692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2" name="Google Shape;142;p13"/>
              <p:cNvSpPr/>
              <p:nvPr/>
            </p:nvSpPr>
            <p:spPr>
              <a:xfrm>
                <a:off x="541475" y="4509017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3" name="Google Shape;143;p13"/>
              <p:cNvSpPr/>
              <p:nvPr/>
            </p:nvSpPr>
            <p:spPr>
              <a:xfrm>
                <a:off x="541475" y="4563343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4" name="Google Shape;144;p13"/>
              <p:cNvSpPr/>
              <p:nvPr/>
            </p:nvSpPr>
            <p:spPr>
              <a:xfrm>
                <a:off x="541475" y="4617668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5" name="Google Shape;145;p13"/>
              <p:cNvSpPr/>
              <p:nvPr/>
            </p:nvSpPr>
            <p:spPr>
              <a:xfrm>
                <a:off x="541475" y="4671994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6" name="Google Shape;146;p13"/>
              <p:cNvSpPr/>
              <p:nvPr/>
            </p:nvSpPr>
            <p:spPr>
              <a:xfrm>
                <a:off x="541475" y="4726319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7" name="Google Shape;147;p13"/>
              <p:cNvSpPr/>
              <p:nvPr/>
            </p:nvSpPr>
            <p:spPr>
              <a:xfrm>
                <a:off x="541475" y="4780645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8" name="Google Shape;148;p13"/>
              <p:cNvSpPr/>
              <p:nvPr/>
            </p:nvSpPr>
            <p:spPr>
              <a:xfrm>
                <a:off x="541475" y="4834970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9" name="Google Shape;149;p13"/>
              <p:cNvSpPr/>
              <p:nvPr/>
            </p:nvSpPr>
            <p:spPr>
              <a:xfrm>
                <a:off x="541475" y="4889296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0" name="Google Shape;150;p13"/>
              <p:cNvSpPr/>
              <p:nvPr/>
            </p:nvSpPr>
            <p:spPr>
              <a:xfrm>
                <a:off x="541475" y="4943621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1" name="Google Shape;151;p13"/>
              <p:cNvSpPr/>
              <p:nvPr/>
            </p:nvSpPr>
            <p:spPr>
              <a:xfrm>
                <a:off x="541475" y="4997947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2" name="Google Shape;152;p13"/>
              <p:cNvSpPr/>
              <p:nvPr/>
            </p:nvSpPr>
            <p:spPr>
              <a:xfrm>
                <a:off x="541475" y="5052272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3" name="Google Shape;153;p13"/>
              <p:cNvSpPr/>
              <p:nvPr/>
            </p:nvSpPr>
            <p:spPr>
              <a:xfrm>
                <a:off x="541475" y="5106598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4" name="Google Shape;154;p13"/>
              <p:cNvSpPr/>
              <p:nvPr/>
            </p:nvSpPr>
            <p:spPr>
              <a:xfrm>
                <a:off x="541475" y="5160923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5" name="Google Shape;155;p13"/>
              <p:cNvSpPr/>
              <p:nvPr/>
            </p:nvSpPr>
            <p:spPr>
              <a:xfrm>
                <a:off x="541475" y="5215249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6" name="Google Shape;156;p13"/>
              <p:cNvSpPr/>
              <p:nvPr/>
            </p:nvSpPr>
            <p:spPr>
              <a:xfrm>
                <a:off x="541475" y="5269574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7" name="Google Shape;157;p13"/>
              <p:cNvSpPr/>
              <p:nvPr/>
            </p:nvSpPr>
            <p:spPr>
              <a:xfrm>
                <a:off x="541475" y="5323900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8" name="Google Shape;158;p13"/>
              <p:cNvSpPr/>
              <p:nvPr/>
            </p:nvSpPr>
            <p:spPr>
              <a:xfrm>
                <a:off x="541475" y="5378226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9" name="Google Shape;159;p13"/>
              <p:cNvSpPr/>
              <p:nvPr/>
            </p:nvSpPr>
            <p:spPr>
              <a:xfrm>
                <a:off x="541475" y="5432551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0" name="Google Shape;160;p13"/>
              <p:cNvSpPr/>
              <p:nvPr/>
            </p:nvSpPr>
            <p:spPr>
              <a:xfrm>
                <a:off x="541475" y="5486877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1" name="Google Shape;161;p13"/>
              <p:cNvSpPr/>
              <p:nvPr/>
            </p:nvSpPr>
            <p:spPr>
              <a:xfrm>
                <a:off x="541475" y="5541202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2" name="Google Shape;162;p13"/>
              <p:cNvSpPr/>
              <p:nvPr/>
            </p:nvSpPr>
            <p:spPr>
              <a:xfrm>
                <a:off x="541475" y="5595528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3" name="Google Shape;163;p13"/>
              <p:cNvSpPr/>
              <p:nvPr/>
            </p:nvSpPr>
            <p:spPr>
              <a:xfrm>
                <a:off x="541475" y="5649853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4" name="Google Shape;164;p13"/>
              <p:cNvSpPr/>
              <p:nvPr/>
            </p:nvSpPr>
            <p:spPr>
              <a:xfrm>
                <a:off x="541475" y="5704179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5" name="Google Shape;165;p13"/>
              <p:cNvSpPr/>
              <p:nvPr/>
            </p:nvSpPr>
            <p:spPr>
              <a:xfrm>
                <a:off x="541475" y="5758504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6" name="Google Shape;166;p13"/>
              <p:cNvSpPr/>
              <p:nvPr/>
            </p:nvSpPr>
            <p:spPr>
              <a:xfrm>
                <a:off x="541475" y="5812830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7" name="Google Shape;167;p13"/>
              <p:cNvSpPr/>
              <p:nvPr/>
            </p:nvSpPr>
            <p:spPr>
              <a:xfrm>
                <a:off x="541475" y="5867155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8" name="Google Shape;168;p13"/>
              <p:cNvSpPr/>
              <p:nvPr/>
            </p:nvSpPr>
            <p:spPr>
              <a:xfrm>
                <a:off x="541475" y="5921481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9" name="Google Shape;169;p13"/>
              <p:cNvSpPr/>
              <p:nvPr/>
            </p:nvSpPr>
            <p:spPr>
              <a:xfrm>
                <a:off x="541475" y="5975806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0" name="Google Shape;170;p13"/>
              <p:cNvSpPr/>
              <p:nvPr/>
            </p:nvSpPr>
            <p:spPr>
              <a:xfrm>
                <a:off x="541475" y="6030132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1" name="Google Shape;171;p13"/>
              <p:cNvSpPr/>
              <p:nvPr/>
            </p:nvSpPr>
            <p:spPr>
              <a:xfrm>
                <a:off x="541475" y="6084457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2" name="Google Shape;172;p13"/>
              <p:cNvSpPr/>
              <p:nvPr/>
            </p:nvSpPr>
            <p:spPr>
              <a:xfrm>
                <a:off x="541475" y="6138783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3" name="Google Shape;173;p13"/>
              <p:cNvSpPr/>
              <p:nvPr/>
            </p:nvSpPr>
            <p:spPr>
              <a:xfrm>
                <a:off x="541475" y="6193108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4" name="Google Shape;174;p13"/>
              <p:cNvSpPr/>
              <p:nvPr/>
            </p:nvSpPr>
            <p:spPr>
              <a:xfrm>
                <a:off x="541475" y="6247434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5" name="Google Shape;175;p13"/>
              <p:cNvSpPr/>
              <p:nvPr/>
            </p:nvSpPr>
            <p:spPr>
              <a:xfrm>
                <a:off x="541475" y="6301759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6" name="Google Shape;176;p13"/>
              <p:cNvSpPr/>
              <p:nvPr/>
            </p:nvSpPr>
            <p:spPr>
              <a:xfrm>
                <a:off x="541475" y="6356085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7" name="Google Shape;177;p13"/>
              <p:cNvSpPr/>
              <p:nvPr/>
            </p:nvSpPr>
            <p:spPr>
              <a:xfrm>
                <a:off x="541475" y="6410410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8" name="Google Shape;178;p13"/>
              <p:cNvSpPr/>
              <p:nvPr/>
            </p:nvSpPr>
            <p:spPr>
              <a:xfrm>
                <a:off x="541475" y="6464736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9" name="Google Shape;179;p13"/>
              <p:cNvSpPr/>
              <p:nvPr/>
            </p:nvSpPr>
            <p:spPr>
              <a:xfrm>
                <a:off x="541475" y="6519061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0" name="Google Shape;180;p13"/>
              <p:cNvSpPr/>
              <p:nvPr/>
            </p:nvSpPr>
            <p:spPr>
              <a:xfrm>
                <a:off x="541475" y="6573387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1" name="Google Shape;181;p13"/>
              <p:cNvSpPr/>
              <p:nvPr/>
            </p:nvSpPr>
            <p:spPr>
              <a:xfrm>
                <a:off x="541475" y="6627712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2" name="Google Shape;182;p13"/>
              <p:cNvSpPr/>
              <p:nvPr/>
            </p:nvSpPr>
            <p:spPr>
              <a:xfrm>
                <a:off x="541475" y="6682038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3" name="Google Shape;183;p13"/>
              <p:cNvSpPr/>
              <p:nvPr/>
            </p:nvSpPr>
            <p:spPr>
              <a:xfrm>
                <a:off x="541475" y="6736363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4" name="Google Shape;184;p13"/>
              <p:cNvSpPr/>
              <p:nvPr/>
            </p:nvSpPr>
            <p:spPr>
              <a:xfrm>
                <a:off x="541475" y="6790689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5" name="Google Shape;185;p13"/>
              <p:cNvSpPr/>
              <p:nvPr/>
            </p:nvSpPr>
            <p:spPr>
              <a:xfrm>
                <a:off x="541475" y="6845014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6" name="Google Shape;186;p13"/>
              <p:cNvSpPr/>
              <p:nvPr/>
            </p:nvSpPr>
            <p:spPr>
              <a:xfrm>
                <a:off x="541475" y="6899340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7" name="Google Shape;187;p13"/>
              <p:cNvSpPr/>
              <p:nvPr/>
            </p:nvSpPr>
            <p:spPr>
              <a:xfrm>
                <a:off x="541475" y="6953665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8" name="Google Shape;188;p13"/>
              <p:cNvSpPr/>
              <p:nvPr/>
            </p:nvSpPr>
            <p:spPr>
              <a:xfrm>
                <a:off x="541475" y="7007991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9" name="Google Shape;189;p13"/>
              <p:cNvSpPr/>
              <p:nvPr/>
            </p:nvSpPr>
            <p:spPr>
              <a:xfrm>
                <a:off x="541475" y="7062316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0" name="Google Shape;190;p13"/>
              <p:cNvSpPr/>
              <p:nvPr/>
            </p:nvSpPr>
            <p:spPr>
              <a:xfrm>
                <a:off x="541475" y="7116642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1" name="Google Shape;191;p13"/>
              <p:cNvSpPr/>
              <p:nvPr/>
            </p:nvSpPr>
            <p:spPr>
              <a:xfrm>
                <a:off x="541475" y="7170967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2" name="Google Shape;192;p13"/>
              <p:cNvSpPr/>
              <p:nvPr/>
            </p:nvSpPr>
            <p:spPr>
              <a:xfrm>
                <a:off x="541475" y="7225293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3" name="Google Shape;193;p13"/>
              <p:cNvSpPr/>
              <p:nvPr/>
            </p:nvSpPr>
            <p:spPr>
              <a:xfrm>
                <a:off x="541475" y="7279618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4" name="Google Shape;194;p13"/>
              <p:cNvSpPr/>
              <p:nvPr/>
            </p:nvSpPr>
            <p:spPr>
              <a:xfrm>
                <a:off x="541475" y="7333944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5" name="Google Shape;195;p13"/>
              <p:cNvSpPr/>
              <p:nvPr/>
            </p:nvSpPr>
            <p:spPr>
              <a:xfrm>
                <a:off x="541475" y="7388269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6" name="Google Shape;196;p13"/>
              <p:cNvSpPr/>
              <p:nvPr/>
            </p:nvSpPr>
            <p:spPr>
              <a:xfrm>
                <a:off x="541475" y="7442595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7" name="Google Shape;197;p13"/>
              <p:cNvSpPr/>
              <p:nvPr/>
            </p:nvSpPr>
            <p:spPr>
              <a:xfrm>
                <a:off x="541475" y="7496920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8" name="Google Shape;198;p13"/>
              <p:cNvSpPr/>
              <p:nvPr/>
            </p:nvSpPr>
            <p:spPr>
              <a:xfrm>
                <a:off x="541475" y="7551246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9" name="Google Shape;199;p13"/>
              <p:cNvSpPr/>
              <p:nvPr/>
            </p:nvSpPr>
            <p:spPr>
              <a:xfrm>
                <a:off x="541475" y="7605571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0" name="Google Shape;200;p13"/>
              <p:cNvSpPr/>
              <p:nvPr/>
            </p:nvSpPr>
            <p:spPr>
              <a:xfrm>
                <a:off x="541475" y="7659897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1" name="Google Shape;201;p13"/>
              <p:cNvSpPr/>
              <p:nvPr/>
            </p:nvSpPr>
            <p:spPr>
              <a:xfrm>
                <a:off x="541475" y="7714222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2" name="Google Shape;202;p13"/>
              <p:cNvSpPr/>
              <p:nvPr/>
            </p:nvSpPr>
            <p:spPr>
              <a:xfrm>
                <a:off x="541475" y="7768548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3" name="Google Shape;203;p13"/>
              <p:cNvSpPr/>
              <p:nvPr/>
            </p:nvSpPr>
            <p:spPr>
              <a:xfrm>
                <a:off x="541475" y="7822873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4" name="Google Shape;204;p13"/>
              <p:cNvSpPr/>
              <p:nvPr/>
            </p:nvSpPr>
            <p:spPr>
              <a:xfrm>
                <a:off x="541475" y="7877199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5" name="Google Shape;205;p13"/>
              <p:cNvSpPr/>
              <p:nvPr/>
            </p:nvSpPr>
            <p:spPr>
              <a:xfrm>
                <a:off x="541475" y="7931524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6" name="Google Shape;206;p13"/>
              <p:cNvSpPr/>
              <p:nvPr/>
            </p:nvSpPr>
            <p:spPr>
              <a:xfrm>
                <a:off x="541475" y="7985850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7" name="Google Shape;207;p13"/>
              <p:cNvSpPr/>
              <p:nvPr/>
            </p:nvSpPr>
            <p:spPr>
              <a:xfrm>
                <a:off x="541475" y="8040176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8" name="Google Shape;208;p13"/>
              <p:cNvSpPr/>
              <p:nvPr/>
            </p:nvSpPr>
            <p:spPr>
              <a:xfrm>
                <a:off x="541475" y="8094501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9" name="Google Shape;209;p13"/>
              <p:cNvSpPr/>
              <p:nvPr/>
            </p:nvSpPr>
            <p:spPr>
              <a:xfrm>
                <a:off x="541475" y="8148827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0" name="Google Shape;210;p13"/>
              <p:cNvSpPr/>
              <p:nvPr/>
            </p:nvSpPr>
            <p:spPr>
              <a:xfrm>
                <a:off x="541475" y="8203152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1" name="Google Shape;211;p13"/>
              <p:cNvSpPr/>
              <p:nvPr/>
            </p:nvSpPr>
            <p:spPr>
              <a:xfrm>
                <a:off x="541475" y="8257478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2" name="Google Shape;212;p13"/>
              <p:cNvSpPr/>
              <p:nvPr/>
            </p:nvSpPr>
            <p:spPr>
              <a:xfrm>
                <a:off x="541475" y="8311803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3" name="Google Shape;213;p13"/>
              <p:cNvSpPr/>
              <p:nvPr/>
            </p:nvSpPr>
            <p:spPr>
              <a:xfrm>
                <a:off x="541475" y="8366129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4" name="Google Shape;214;p13"/>
              <p:cNvSpPr/>
              <p:nvPr/>
            </p:nvSpPr>
            <p:spPr>
              <a:xfrm>
                <a:off x="541475" y="8420454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5" name="Google Shape;215;p13"/>
              <p:cNvSpPr/>
              <p:nvPr/>
            </p:nvSpPr>
            <p:spPr>
              <a:xfrm>
                <a:off x="541475" y="8474780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6" name="Google Shape;216;p13"/>
              <p:cNvSpPr/>
              <p:nvPr/>
            </p:nvSpPr>
            <p:spPr>
              <a:xfrm>
                <a:off x="541475" y="8529105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7" name="Google Shape;217;p13"/>
              <p:cNvSpPr/>
              <p:nvPr/>
            </p:nvSpPr>
            <p:spPr>
              <a:xfrm>
                <a:off x="541475" y="8583431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8" name="Google Shape;218;p13"/>
              <p:cNvSpPr/>
              <p:nvPr/>
            </p:nvSpPr>
            <p:spPr>
              <a:xfrm>
                <a:off x="541475" y="8637756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9" name="Google Shape;219;p13"/>
              <p:cNvSpPr/>
              <p:nvPr/>
            </p:nvSpPr>
            <p:spPr>
              <a:xfrm>
                <a:off x="541475" y="8692082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0" name="Google Shape;220;p13"/>
              <p:cNvSpPr/>
              <p:nvPr/>
            </p:nvSpPr>
            <p:spPr>
              <a:xfrm>
                <a:off x="541475" y="8746407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1" name="Google Shape;221;p13"/>
              <p:cNvSpPr/>
              <p:nvPr/>
            </p:nvSpPr>
            <p:spPr>
              <a:xfrm>
                <a:off x="541475" y="8800733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2" name="Google Shape;222;p13"/>
              <p:cNvSpPr/>
              <p:nvPr/>
            </p:nvSpPr>
            <p:spPr>
              <a:xfrm>
                <a:off x="541475" y="8855058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3" name="Google Shape;223;p13"/>
              <p:cNvSpPr/>
              <p:nvPr/>
            </p:nvSpPr>
            <p:spPr>
              <a:xfrm>
                <a:off x="541475" y="8909384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4" name="Google Shape;224;p13"/>
              <p:cNvSpPr/>
              <p:nvPr/>
            </p:nvSpPr>
            <p:spPr>
              <a:xfrm>
                <a:off x="541475" y="8963709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5" name="Google Shape;225;p13"/>
              <p:cNvSpPr/>
              <p:nvPr/>
            </p:nvSpPr>
            <p:spPr>
              <a:xfrm>
                <a:off x="541475" y="9018035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6" name="Google Shape;226;p13"/>
              <p:cNvSpPr/>
              <p:nvPr/>
            </p:nvSpPr>
            <p:spPr>
              <a:xfrm>
                <a:off x="541475" y="9072360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7" name="Google Shape;227;p13"/>
              <p:cNvSpPr/>
              <p:nvPr/>
            </p:nvSpPr>
            <p:spPr>
              <a:xfrm>
                <a:off x="541475" y="9126686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8" name="Google Shape;228;p13"/>
              <p:cNvSpPr/>
              <p:nvPr/>
            </p:nvSpPr>
            <p:spPr>
              <a:xfrm>
                <a:off x="541475" y="9181011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9" name="Google Shape;229;p13"/>
              <p:cNvSpPr/>
              <p:nvPr/>
            </p:nvSpPr>
            <p:spPr>
              <a:xfrm>
                <a:off x="541475" y="9235337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0" name="Google Shape;230;p13"/>
              <p:cNvSpPr/>
              <p:nvPr/>
            </p:nvSpPr>
            <p:spPr>
              <a:xfrm>
                <a:off x="541475" y="9289662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1" name="Google Shape;231;p13"/>
              <p:cNvSpPr/>
              <p:nvPr/>
            </p:nvSpPr>
            <p:spPr>
              <a:xfrm>
                <a:off x="541475" y="9343988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2" name="Google Shape;232;p13"/>
              <p:cNvSpPr/>
              <p:nvPr/>
            </p:nvSpPr>
            <p:spPr>
              <a:xfrm>
                <a:off x="541475" y="9398313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3" name="Google Shape;233;p13"/>
              <p:cNvSpPr/>
              <p:nvPr/>
            </p:nvSpPr>
            <p:spPr>
              <a:xfrm>
                <a:off x="541475" y="9452639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4" name="Google Shape;234;p13"/>
              <p:cNvSpPr/>
              <p:nvPr/>
            </p:nvSpPr>
            <p:spPr>
              <a:xfrm>
                <a:off x="541475" y="9506964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5" name="Google Shape;235;p13"/>
              <p:cNvSpPr/>
              <p:nvPr/>
            </p:nvSpPr>
            <p:spPr>
              <a:xfrm>
                <a:off x="541475" y="9561290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6" name="Google Shape;236;p13"/>
              <p:cNvSpPr/>
              <p:nvPr/>
            </p:nvSpPr>
            <p:spPr>
              <a:xfrm>
                <a:off x="541475" y="9615615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7" name="Google Shape;237;p13"/>
              <p:cNvSpPr/>
              <p:nvPr/>
            </p:nvSpPr>
            <p:spPr>
              <a:xfrm>
                <a:off x="541475" y="9669941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8" name="Google Shape;238;p13"/>
              <p:cNvSpPr/>
              <p:nvPr/>
            </p:nvSpPr>
            <p:spPr>
              <a:xfrm>
                <a:off x="541475" y="9724266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9" name="Google Shape;239;p13"/>
              <p:cNvSpPr/>
              <p:nvPr/>
            </p:nvSpPr>
            <p:spPr>
              <a:xfrm>
                <a:off x="541475" y="9778592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0" name="Google Shape;240;p13"/>
              <p:cNvSpPr/>
              <p:nvPr/>
            </p:nvSpPr>
            <p:spPr>
              <a:xfrm>
                <a:off x="541475" y="9832917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1" name="Google Shape;241;p13"/>
              <p:cNvSpPr/>
              <p:nvPr/>
            </p:nvSpPr>
            <p:spPr>
              <a:xfrm>
                <a:off x="541475" y="9887243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2" name="Google Shape;242;p13"/>
              <p:cNvSpPr/>
              <p:nvPr/>
            </p:nvSpPr>
            <p:spPr>
              <a:xfrm>
                <a:off x="541475" y="9941568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3" name="Google Shape;243;p13"/>
              <p:cNvSpPr/>
              <p:nvPr/>
            </p:nvSpPr>
            <p:spPr>
              <a:xfrm>
                <a:off x="541475" y="9995894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4" name="Google Shape;244;p13"/>
              <p:cNvSpPr/>
              <p:nvPr/>
            </p:nvSpPr>
            <p:spPr>
              <a:xfrm>
                <a:off x="541475" y="10050219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5" name="Google Shape;245;p13"/>
              <p:cNvSpPr/>
              <p:nvPr/>
            </p:nvSpPr>
            <p:spPr>
              <a:xfrm>
                <a:off x="541475" y="10104545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6" name="Google Shape;246;p13"/>
              <p:cNvSpPr/>
              <p:nvPr/>
            </p:nvSpPr>
            <p:spPr>
              <a:xfrm>
                <a:off x="541475" y="10158870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7" name="Google Shape;247;p13"/>
              <p:cNvSpPr/>
              <p:nvPr/>
            </p:nvSpPr>
            <p:spPr>
              <a:xfrm>
                <a:off x="541475" y="10213196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8" name="Google Shape;248;p13"/>
              <p:cNvSpPr/>
              <p:nvPr/>
            </p:nvSpPr>
            <p:spPr>
              <a:xfrm>
                <a:off x="541475" y="10267521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9" name="Google Shape;249;p13"/>
              <p:cNvSpPr/>
              <p:nvPr/>
            </p:nvSpPr>
            <p:spPr>
              <a:xfrm>
                <a:off x="541475" y="10321847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0" name="Google Shape;250;p13"/>
              <p:cNvSpPr/>
              <p:nvPr/>
            </p:nvSpPr>
            <p:spPr>
              <a:xfrm>
                <a:off x="541475" y="10376172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1" name="Google Shape;251;p13"/>
              <p:cNvSpPr/>
              <p:nvPr/>
            </p:nvSpPr>
            <p:spPr>
              <a:xfrm>
                <a:off x="541475" y="10430498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2" name="Google Shape;252;p13"/>
              <p:cNvSpPr/>
              <p:nvPr/>
            </p:nvSpPr>
            <p:spPr>
              <a:xfrm>
                <a:off x="541475" y="10484823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3" name="Google Shape;253;p13"/>
              <p:cNvSpPr/>
              <p:nvPr/>
            </p:nvSpPr>
            <p:spPr>
              <a:xfrm>
                <a:off x="541475" y="10539149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4" name="Google Shape;254;p13"/>
              <p:cNvSpPr/>
              <p:nvPr/>
            </p:nvSpPr>
            <p:spPr>
              <a:xfrm>
                <a:off x="541475" y="10593474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5" name="Google Shape;255;p13"/>
              <p:cNvSpPr/>
              <p:nvPr/>
            </p:nvSpPr>
            <p:spPr>
              <a:xfrm>
                <a:off x="541475" y="10647800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56" name="Google Shape;256;p13"/>
            <p:cNvGrpSpPr/>
            <p:nvPr/>
          </p:nvGrpSpPr>
          <p:grpSpPr>
            <a:xfrm>
              <a:off x="6947325" y="0"/>
              <a:ext cx="28800" cy="10676600"/>
              <a:chOff x="541475" y="0"/>
              <a:chExt cx="28800" cy="10676600"/>
            </a:xfrm>
          </p:grpSpPr>
          <p:sp>
            <p:nvSpPr>
              <p:cNvPr id="257" name="Google Shape;257;p13"/>
              <p:cNvSpPr/>
              <p:nvPr/>
            </p:nvSpPr>
            <p:spPr>
              <a:xfrm>
                <a:off x="541475" y="0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8" name="Google Shape;258;p13"/>
              <p:cNvSpPr/>
              <p:nvPr/>
            </p:nvSpPr>
            <p:spPr>
              <a:xfrm>
                <a:off x="541475" y="54326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9" name="Google Shape;259;p13"/>
              <p:cNvSpPr/>
              <p:nvPr/>
            </p:nvSpPr>
            <p:spPr>
              <a:xfrm>
                <a:off x="541475" y="108651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0" name="Google Shape;260;p13"/>
              <p:cNvSpPr/>
              <p:nvPr/>
            </p:nvSpPr>
            <p:spPr>
              <a:xfrm>
                <a:off x="541475" y="162977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1" name="Google Shape;261;p13"/>
              <p:cNvSpPr/>
              <p:nvPr/>
            </p:nvSpPr>
            <p:spPr>
              <a:xfrm>
                <a:off x="541475" y="217302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2" name="Google Shape;262;p13"/>
              <p:cNvSpPr/>
              <p:nvPr/>
            </p:nvSpPr>
            <p:spPr>
              <a:xfrm>
                <a:off x="541475" y="271628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3" name="Google Shape;263;p13"/>
              <p:cNvSpPr/>
              <p:nvPr/>
            </p:nvSpPr>
            <p:spPr>
              <a:xfrm>
                <a:off x="541475" y="325953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4" name="Google Shape;264;p13"/>
              <p:cNvSpPr/>
              <p:nvPr/>
            </p:nvSpPr>
            <p:spPr>
              <a:xfrm>
                <a:off x="541475" y="380279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5" name="Google Shape;265;p13"/>
              <p:cNvSpPr/>
              <p:nvPr/>
            </p:nvSpPr>
            <p:spPr>
              <a:xfrm>
                <a:off x="541475" y="434604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6" name="Google Shape;266;p13"/>
              <p:cNvSpPr/>
              <p:nvPr/>
            </p:nvSpPr>
            <p:spPr>
              <a:xfrm>
                <a:off x="541475" y="488930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7" name="Google Shape;267;p13"/>
              <p:cNvSpPr/>
              <p:nvPr/>
            </p:nvSpPr>
            <p:spPr>
              <a:xfrm>
                <a:off x="541475" y="543255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8" name="Google Shape;268;p13"/>
              <p:cNvSpPr/>
              <p:nvPr/>
            </p:nvSpPr>
            <p:spPr>
              <a:xfrm>
                <a:off x="541475" y="597581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9" name="Google Shape;269;p13"/>
              <p:cNvSpPr/>
              <p:nvPr/>
            </p:nvSpPr>
            <p:spPr>
              <a:xfrm>
                <a:off x="541475" y="651906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0" name="Google Shape;270;p13"/>
              <p:cNvSpPr/>
              <p:nvPr/>
            </p:nvSpPr>
            <p:spPr>
              <a:xfrm>
                <a:off x="541475" y="706232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1" name="Google Shape;271;p13"/>
              <p:cNvSpPr/>
              <p:nvPr/>
            </p:nvSpPr>
            <p:spPr>
              <a:xfrm>
                <a:off x="541475" y="760557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2" name="Google Shape;272;p13"/>
              <p:cNvSpPr/>
              <p:nvPr/>
            </p:nvSpPr>
            <p:spPr>
              <a:xfrm>
                <a:off x="541475" y="814883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3" name="Google Shape;273;p13"/>
              <p:cNvSpPr/>
              <p:nvPr/>
            </p:nvSpPr>
            <p:spPr>
              <a:xfrm>
                <a:off x="541475" y="869208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4" name="Google Shape;274;p13"/>
              <p:cNvSpPr/>
              <p:nvPr/>
            </p:nvSpPr>
            <p:spPr>
              <a:xfrm>
                <a:off x="541475" y="923534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5" name="Google Shape;275;p13"/>
              <p:cNvSpPr/>
              <p:nvPr/>
            </p:nvSpPr>
            <p:spPr>
              <a:xfrm>
                <a:off x="541475" y="977859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6" name="Google Shape;276;p13"/>
              <p:cNvSpPr/>
              <p:nvPr/>
            </p:nvSpPr>
            <p:spPr>
              <a:xfrm>
                <a:off x="541475" y="1032185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7" name="Google Shape;277;p13"/>
              <p:cNvSpPr/>
              <p:nvPr/>
            </p:nvSpPr>
            <p:spPr>
              <a:xfrm>
                <a:off x="541475" y="1086510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8" name="Google Shape;278;p13"/>
              <p:cNvSpPr/>
              <p:nvPr/>
            </p:nvSpPr>
            <p:spPr>
              <a:xfrm>
                <a:off x="541475" y="1140836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9" name="Google Shape;279;p13"/>
              <p:cNvSpPr/>
              <p:nvPr/>
            </p:nvSpPr>
            <p:spPr>
              <a:xfrm>
                <a:off x="541475" y="1195161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0" name="Google Shape;280;p13"/>
              <p:cNvSpPr/>
              <p:nvPr/>
            </p:nvSpPr>
            <p:spPr>
              <a:xfrm>
                <a:off x="541475" y="1249487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1" name="Google Shape;281;p13"/>
              <p:cNvSpPr/>
              <p:nvPr/>
            </p:nvSpPr>
            <p:spPr>
              <a:xfrm>
                <a:off x="541475" y="1303812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2" name="Google Shape;282;p13"/>
              <p:cNvSpPr/>
              <p:nvPr/>
            </p:nvSpPr>
            <p:spPr>
              <a:xfrm>
                <a:off x="541475" y="1358138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3" name="Google Shape;283;p13"/>
              <p:cNvSpPr/>
              <p:nvPr/>
            </p:nvSpPr>
            <p:spPr>
              <a:xfrm>
                <a:off x="541475" y="1412463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4" name="Google Shape;284;p13"/>
              <p:cNvSpPr/>
              <p:nvPr/>
            </p:nvSpPr>
            <p:spPr>
              <a:xfrm>
                <a:off x="541475" y="1466789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5" name="Google Shape;285;p13"/>
              <p:cNvSpPr/>
              <p:nvPr/>
            </p:nvSpPr>
            <p:spPr>
              <a:xfrm>
                <a:off x="541475" y="1521114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6" name="Google Shape;286;p13"/>
              <p:cNvSpPr/>
              <p:nvPr/>
            </p:nvSpPr>
            <p:spPr>
              <a:xfrm>
                <a:off x="541475" y="1575440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7" name="Google Shape;287;p13"/>
              <p:cNvSpPr/>
              <p:nvPr/>
            </p:nvSpPr>
            <p:spPr>
              <a:xfrm>
                <a:off x="541475" y="1629765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8" name="Google Shape;288;p13"/>
              <p:cNvSpPr/>
              <p:nvPr/>
            </p:nvSpPr>
            <p:spPr>
              <a:xfrm>
                <a:off x="541475" y="1684091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9" name="Google Shape;289;p13"/>
              <p:cNvSpPr/>
              <p:nvPr/>
            </p:nvSpPr>
            <p:spPr>
              <a:xfrm>
                <a:off x="541475" y="1738416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0" name="Google Shape;290;p13"/>
              <p:cNvSpPr/>
              <p:nvPr/>
            </p:nvSpPr>
            <p:spPr>
              <a:xfrm>
                <a:off x="541475" y="1792742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1" name="Google Shape;291;p13"/>
              <p:cNvSpPr/>
              <p:nvPr/>
            </p:nvSpPr>
            <p:spPr>
              <a:xfrm>
                <a:off x="541475" y="1847067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2" name="Google Shape;292;p13"/>
              <p:cNvSpPr/>
              <p:nvPr/>
            </p:nvSpPr>
            <p:spPr>
              <a:xfrm>
                <a:off x="541475" y="1901393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3" name="Google Shape;293;p13"/>
              <p:cNvSpPr/>
              <p:nvPr/>
            </p:nvSpPr>
            <p:spPr>
              <a:xfrm>
                <a:off x="541475" y="1955718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4" name="Google Shape;294;p13"/>
              <p:cNvSpPr/>
              <p:nvPr/>
            </p:nvSpPr>
            <p:spPr>
              <a:xfrm>
                <a:off x="541475" y="2010044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5" name="Google Shape;295;p13"/>
              <p:cNvSpPr/>
              <p:nvPr/>
            </p:nvSpPr>
            <p:spPr>
              <a:xfrm>
                <a:off x="541475" y="2064369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6" name="Google Shape;296;p13"/>
              <p:cNvSpPr/>
              <p:nvPr/>
            </p:nvSpPr>
            <p:spPr>
              <a:xfrm>
                <a:off x="541475" y="2118695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7" name="Google Shape;297;p13"/>
              <p:cNvSpPr/>
              <p:nvPr/>
            </p:nvSpPr>
            <p:spPr>
              <a:xfrm>
                <a:off x="541475" y="2173020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8" name="Google Shape;298;p13"/>
              <p:cNvSpPr/>
              <p:nvPr/>
            </p:nvSpPr>
            <p:spPr>
              <a:xfrm>
                <a:off x="541475" y="2227346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9" name="Google Shape;299;p13"/>
              <p:cNvSpPr/>
              <p:nvPr/>
            </p:nvSpPr>
            <p:spPr>
              <a:xfrm>
                <a:off x="541475" y="2281671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0" name="Google Shape;300;p13"/>
              <p:cNvSpPr/>
              <p:nvPr/>
            </p:nvSpPr>
            <p:spPr>
              <a:xfrm>
                <a:off x="541475" y="2335997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1" name="Google Shape;301;p13"/>
              <p:cNvSpPr/>
              <p:nvPr/>
            </p:nvSpPr>
            <p:spPr>
              <a:xfrm>
                <a:off x="541475" y="2390322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2" name="Google Shape;302;p13"/>
              <p:cNvSpPr/>
              <p:nvPr/>
            </p:nvSpPr>
            <p:spPr>
              <a:xfrm>
                <a:off x="541475" y="2444648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3" name="Google Shape;303;p13"/>
              <p:cNvSpPr/>
              <p:nvPr/>
            </p:nvSpPr>
            <p:spPr>
              <a:xfrm>
                <a:off x="541475" y="2498973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4" name="Google Shape;304;p13"/>
              <p:cNvSpPr/>
              <p:nvPr/>
            </p:nvSpPr>
            <p:spPr>
              <a:xfrm>
                <a:off x="541475" y="2553299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5" name="Google Shape;305;p13"/>
              <p:cNvSpPr/>
              <p:nvPr/>
            </p:nvSpPr>
            <p:spPr>
              <a:xfrm>
                <a:off x="541475" y="2607624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6" name="Google Shape;306;p13"/>
              <p:cNvSpPr/>
              <p:nvPr/>
            </p:nvSpPr>
            <p:spPr>
              <a:xfrm>
                <a:off x="541475" y="2661950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7" name="Google Shape;307;p13"/>
              <p:cNvSpPr/>
              <p:nvPr/>
            </p:nvSpPr>
            <p:spPr>
              <a:xfrm>
                <a:off x="541475" y="2716276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8" name="Google Shape;308;p13"/>
              <p:cNvSpPr/>
              <p:nvPr/>
            </p:nvSpPr>
            <p:spPr>
              <a:xfrm>
                <a:off x="541475" y="2770601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9" name="Google Shape;309;p13"/>
              <p:cNvSpPr/>
              <p:nvPr/>
            </p:nvSpPr>
            <p:spPr>
              <a:xfrm>
                <a:off x="541475" y="2824927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10" name="Google Shape;310;p13"/>
              <p:cNvSpPr/>
              <p:nvPr/>
            </p:nvSpPr>
            <p:spPr>
              <a:xfrm>
                <a:off x="541475" y="2879252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11" name="Google Shape;311;p13"/>
              <p:cNvSpPr/>
              <p:nvPr/>
            </p:nvSpPr>
            <p:spPr>
              <a:xfrm>
                <a:off x="541475" y="2933578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12" name="Google Shape;312;p13"/>
              <p:cNvSpPr/>
              <p:nvPr/>
            </p:nvSpPr>
            <p:spPr>
              <a:xfrm>
                <a:off x="541475" y="2987903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13" name="Google Shape;313;p13"/>
              <p:cNvSpPr/>
              <p:nvPr/>
            </p:nvSpPr>
            <p:spPr>
              <a:xfrm>
                <a:off x="541475" y="3042229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14" name="Google Shape;314;p13"/>
              <p:cNvSpPr/>
              <p:nvPr/>
            </p:nvSpPr>
            <p:spPr>
              <a:xfrm>
                <a:off x="541475" y="3096554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15" name="Google Shape;315;p13"/>
              <p:cNvSpPr/>
              <p:nvPr/>
            </p:nvSpPr>
            <p:spPr>
              <a:xfrm>
                <a:off x="541475" y="3150880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16" name="Google Shape;316;p13"/>
              <p:cNvSpPr/>
              <p:nvPr/>
            </p:nvSpPr>
            <p:spPr>
              <a:xfrm>
                <a:off x="541475" y="3205205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17" name="Google Shape;317;p13"/>
              <p:cNvSpPr/>
              <p:nvPr/>
            </p:nvSpPr>
            <p:spPr>
              <a:xfrm>
                <a:off x="541475" y="3259531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18" name="Google Shape;318;p13"/>
              <p:cNvSpPr/>
              <p:nvPr/>
            </p:nvSpPr>
            <p:spPr>
              <a:xfrm>
                <a:off x="541475" y="3313856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19" name="Google Shape;319;p13"/>
              <p:cNvSpPr/>
              <p:nvPr/>
            </p:nvSpPr>
            <p:spPr>
              <a:xfrm>
                <a:off x="541475" y="3368182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20" name="Google Shape;320;p13"/>
              <p:cNvSpPr/>
              <p:nvPr/>
            </p:nvSpPr>
            <p:spPr>
              <a:xfrm>
                <a:off x="541475" y="3422507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21" name="Google Shape;321;p13"/>
              <p:cNvSpPr/>
              <p:nvPr/>
            </p:nvSpPr>
            <p:spPr>
              <a:xfrm>
                <a:off x="541475" y="3476833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22" name="Google Shape;322;p13"/>
              <p:cNvSpPr/>
              <p:nvPr/>
            </p:nvSpPr>
            <p:spPr>
              <a:xfrm>
                <a:off x="541475" y="3531158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23" name="Google Shape;323;p13"/>
              <p:cNvSpPr/>
              <p:nvPr/>
            </p:nvSpPr>
            <p:spPr>
              <a:xfrm>
                <a:off x="541475" y="3585484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24" name="Google Shape;324;p13"/>
              <p:cNvSpPr/>
              <p:nvPr/>
            </p:nvSpPr>
            <p:spPr>
              <a:xfrm>
                <a:off x="541475" y="3639809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25" name="Google Shape;325;p13"/>
              <p:cNvSpPr/>
              <p:nvPr/>
            </p:nvSpPr>
            <p:spPr>
              <a:xfrm>
                <a:off x="541475" y="3694135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26" name="Google Shape;326;p13"/>
              <p:cNvSpPr/>
              <p:nvPr/>
            </p:nvSpPr>
            <p:spPr>
              <a:xfrm>
                <a:off x="541475" y="3748460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27" name="Google Shape;327;p13"/>
              <p:cNvSpPr/>
              <p:nvPr/>
            </p:nvSpPr>
            <p:spPr>
              <a:xfrm>
                <a:off x="541475" y="3802786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28" name="Google Shape;328;p13"/>
              <p:cNvSpPr/>
              <p:nvPr/>
            </p:nvSpPr>
            <p:spPr>
              <a:xfrm>
                <a:off x="541475" y="3857111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29" name="Google Shape;329;p13"/>
              <p:cNvSpPr/>
              <p:nvPr/>
            </p:nvSpPr>
            <p:spPr>
              <a:xfrm>
                <a:off x="541475" y="3911437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0" name="Google Shape;330;p13"/>
              <p:cNvSpPr/>
              <p:nvPr/>
            </p:nvSpPr>
            <p:spPr>
              <a:xfrm>
                <a:off x="541475" y="3965762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1" name="Google Shape;331;p13"/>
              <p:cNvSpPr/>
              <p:nvPr/>
            </p:nvSpPr>
            <p:spPr>
              <a:xfrm>
                <a:off x="541475" y="4020088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2" name="Google Shape;332;p13"/>
              <p:cNvSpPr/>
              <p:nvPr/>
            </p:nvSpPr>
            <p:spPr>
              <a:xfrm>
                <a:off x="541475" y="4074413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3" name="Google Shape;333;p13"/>
              <p:cNvSpPr/>
              <p:nvPr/>
            </p:nvSpPr>
            <p:spPr>
              <a:xfrm>
                <a:off x="541475" y="4128739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4" name="Google Shape;334;p13"/>
              <p:cNvSpPr/>
              <p:nvPr/>
            </p:nvSpPr>
            <p:spPr>
              <a:xfrm>
                <a:off x="541475" y="4183064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5" name="Google Shape;335;p13"/>
              <p:cNvSpPr/>
              <p:nvPr/>
            </p:nvSpPr>
            <p:spPr>
              <a:xfrm>
                <a:off x="541475" y="4237390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6" name="Google Shape;336;p13"/>
              <p:cNvSpPr/>
              <p:nvPr/>
            </p:nvSpPr>
            <p:spPr>
              <a:xfrm>
                <a:off x="541475" y="4291715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7" name="Google Shape;337;p13"/>
              <p:cNvSpPr/>
              <p:nvPr/>
            </p:nvSpPr>
            <p:spPr>
              <a:xfrm>
                <a:off x="541475" y="4346041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8" name="Google Shape;338;p13"/>
              <p:cNvSpPr/>
              <p:nvPr/>
            </p:nvSpPr>
            <p:spPr>
              <a:xfrm>
                <a:off x="541475" y="4400366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9" name="Google Shape;339;p13"/>
              <p:cNvSpPr/>
              <p:nvPr/>
            </p:nvSpPr>
            <p:spPr>
              <a:xfrm>
                <a:off x="541475" y="4454692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0" name="Google Shape;340;p13"/>
              <p:cNvSpPr/>
              <p:nvPr/>
            </p:nvSpPr>
            <p:spPr>
              <a:xfrm>
                <a:off x="541475" y="4509017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1" name="Google Shape;341;p13"/>
              <p:cNvSpPr/>
              <p:nvPr/>
            </p:nvSpPr>
            <p:spPr>
              <a:xfrm>
                <a:off x="541475" y="4563343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2" name="Google Shape;342;p13"/>
              <p:cNvSpPr/>
              <p:nvPr/>
            </p:nvSpPr>
            <p:spPr>
              <a:xfrm>
                <a:off x="541475" y="4617668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3" name="Google Shape;343;p13"/>
              <p:cNvSpPr/>
              <p:nvPr/>
            </p:nvSpPr>
            <p:spPr>
              <a:xfrm>
                <a:off x="541475" y="4671994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4" name="Google Shape;344;p13"/>
              <p:cNvSpPr/>
              <p:nvPr/>
            </p:nvSpPr>
            <p:spPr>
              <a:xfrm>
                <a:off x="541475" y="4726319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5" name="Google Shape;345;p13"/>
              <p:cNvSpPr/>
              <p:nvPr/>
            </p:nvSpPr>
            <p:spPr>
              <a:xfrm>
                <a:off x="541475" y="4780645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6" name="Google Shape;346;p13"/>
              <p:cNvSpPr/>
              <p:nvPr/>
            </p:nvSpPr>
            <p:spPr>
              <a:xfrm>
                <a:off x="541475" y="4834970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7" name="Google Shape;347;p13"/>
              <p:cNvSpPr/>
              <p:nvPr/>
            </p:nvSpPr>
            <p:spPr>
              <a:xfrm>
                <a:off x="541475" y="4889296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8" name="Google Shape;348;p13"/>
              <p:cNvSpPr/>
              <p:nvPr/>
            </p:nvSpPr>
            <p:spPr>
              <a:xfrm>
                <a:off x="541475" y="4943621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9" name="Google Shape;349;p13"/>
              <p:cNvSpPr/>
              <p:nvPr/>
            </p:nvSpPr>
            <p:spPr>
              <a:xfrm>
                <a:off x="541475" y="4997947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0" name="Google Shape;350;p13"/>
              <p:cNvSpPr/>
              <p:nvPr/>
            </p:nvSpPr>
            <p:spPr>
              <a:xfrm>
                <a:off x="541475" y="5052272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1" name="Google Shape;351;p13"/>
              <p:cNvSpPr/>
              <p:nvPr/>
            </p:nvSpPr>
            <p:spPr>
              <a:xfrm>
                <a:off x="541475" y="5106598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2" name="Google Shape;352;p13"/>
              <p:cNvSpPr/>
              <p:nvPr/>
            </p:nvSpPr>
            <p:spPr>
              <a:xfrm>
                <a:off x="541475" y="5160923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3" name="Google Shape;353;p13"/>
              <p:cNvSpPr/>
              <p:nvPr/>
            </p:nvSpPr>
            <p:spPr>
              <a:xfrm>
                <a:off x="541475" y="5215249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4" name="Google Shape;354;p13"/>
              <p:cNvSpPr/>
              <p:nvPr/>
            </p:nvSpPr>
            <p:spPr>
              <a:xfrm>
                <a:off x="541475" y="5269574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5" name="Google Shape;355;p13"/>
              <p:cNvSpPr/>
              <p:nvPr/>
            </p:nvSpPr>
            <p:spPr>
              <a:xfrm>
                <a:off x="541475" y="5323900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6" name="Google Shape;356;p13"/>
              <p:cNvSpPr/>
              <p:nvPr/>
            </p:nvSpPr>
            <p:spPr>
              <a:xfrm>
                <a:off x="541475" y="5378226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7" name="Google Shape;357;p13"/>
              <p:cNvSpPr/>
              <p:nvPr/>
            </p:nvSpPr>
            <p:spPr>
              <a:xfrm>
                <a:off x="541475" y="5432551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8" name="Google Shape;358;p13"/>
              <p:cNvSpPr/>
              <p:nvPr/>
            </p:nvSpPr>
            <p:spPr>
              <a:xfrm>
                <a:off x="541475" y="5486877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9" name="Google Shape;359;p13"/>
              <p:cNvSpPr/>
              <p:nvPr/>
            </p:nvSpPr>
            <p:spPr>
              <a:xfrm>
                <a:off x="541475" y="5541202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0" name="Google Shape;360;p13"/>
              <p:cNvSpPr/>
              <p:nvPr/>
            </p:nvSpPr>
            <p:spPr>
              <a:xfrm>
                <a:off x="541475" y="5595528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1" name="Google Shape;361;p13"/>
              <p:cNvSpPr/>
              <p:nvPr/>
            </p:nvSpPr>
            <p:spPr>
              <a:xfrm>
                <a:off x="541475" y="5649853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2" name="Google Shape;362;p13"/>
              <p:cNvSpPr/>
              <p:nvPr/>
            </p:nvSpPr>
            <p:spPr>
              <a:xfrm>
                <a:off x="541475" y="5704179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3" name="Google Shape;363;p13"/>
              <p:cNvSpPr/>
              <p:nvPr/>
            </p:nvSpPr>
            <p:spPr>
              <a:xfrm>
                <a:off x="541475" y="5758504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4" name="Google Shape;364;p13"/>
              <p:cNvSpPr/>
              <p:nvPr/>
            </p:nvSpPr>
            <p:spPr>
              <a:xfrm>
                <a:off x="541475" y="5812830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5" name="Google Shape;365;p13"/>
              <p:cNvSpPr/>
              <p:nvPr/>
            </p:nvSpPr>
            <p:spPr>
              <a:xfrm>
                <a:off x="541475" y="5867155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6" name="Google Shape;366;p13"/>
              <p:cNvSpPr/>
              <p:nvPr/>
            </p:nvSpPr>
            <p:spPr>
              <a:xfrm>
                <a:off x="541475" y="5921481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7" name="Google Shape;367;p13"/>
              <p:cNvSpPr/>
              <p:nvPr/>
            </p:nvSpPr>
            <p:spPr>
              <a:xfrm>
                <a:off x="541475" y="5975806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8" name="Google Shape;368;p13"/>
              <p:cNvSpPr/>
              <p:nvPr/>
            </p:nvSpPr>
            <p:spPr>
              <a:xfrm>
                <a:off x="541475" y="6030132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9" name="Google Shape;369;p13"/>
              <p:cNvSpPr/>
              <p:nvPr/>
            </p:nvSpPr>
            <p:spPr>
              <a:xfrm>
                <a:off x="541475" y="6084457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70" name="Google Shape;370;p13"/>
              <p:cNvSpPr/>
              <p:nvPr/>
            </p:nvSpPr>
            <p:spPr>
              <a:xfrm>
                <a:off x="541475" y="6138783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71" name="Google Shape;371;p13"/>
              <p:cNvSpPr/>
              <p:nvPr/>
            </p:nvSpPr>
            <p:spPr>
              <a:xfrm>
                <a:off x="541475" y="6193108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72" name="Google Shape;372;p13"/>
              <p:cNvSpPr/>
              <p:nvPr/>
            </p:nvSpPr>
            <p:spPr>
              <a:xfrm>
                <a:off x="541475" y="6247434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73" name="Google Shape;373;p13"/>
              <p:cNvSpPr/>
              <p:nvPr/>
            </p:nvSpPr>
            <p:spPr>
              <a:xfrm>
                <a:off x="541475" y="6301759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74" name="Google Shape;374;p13"/>
              <p:cNvSpPr/>
              <p:nvPr/>
            </p:nvSpPr>
            <p:spPr>
              <a:xfrm>
                <a:off x="541475" y="6356085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75" name="Google Shape;375;p13"/>
              <p:cNvSpPr/>
              <p:nvPr/>
            </p:nvSpPr>
            <p:spPr>
              <a:xfrm>
                <a:off x="541475" y="6410410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76" name="Google Shape;376;p13"/>
              <p:cNvSpPr/>
              <p:nvPr/>
            </p:nvSpPr>
            <p:spPr>
              <a:xfrm>
                <a:off x="541475" y="6464736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77" name="Google Shape;377;p13"/>
              <p:cNvSpPr/>
              <p:nvPr/>
            </p:nvSpPr>
            <p:spPr>
              <a:xfrm>
                <a:off x="541475" y="6519061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78" name="Google Shape;378;p13"/>
              <p:cNvSpPr/>
              <p:nvPr/>
            </p:nvSpPr>
            <p:spPr>
              <a:xfrm>
                <a:off x="541475" y="6573387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79" name="Google Shape;379;p13"/>
              <p:cNvSpPr/>
              <p:nvPr/>
            </p:nvSpPr>
            <p:spPr>
              <a:xfrm>
                <a:off x="541475" y="6627712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80" name="Google Shape;380;p13"/>
              <p:cNvSpPr/>
              <p:nvPr/>
            </p:nvSpPr>
            <p:spPr>
              <a:xfrm>
                <a:off x="541475" y="6682038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81" name="Google Shape;381;p13"/>
              <p:cNvSpPr/>
              <p:nvPr/>
            </p:nvSpPr>
            <p:spPr>
              <a:xfrm>
                <a:off x="541475" y="6736363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82" name="Google Shape;382;p13"/>
              <p:cNvSpPr/>
              <p:nvPr/>
            </p:nvSpPr>
            <p:spPr>
              <a:xfrm>
                <a:off x="541475" y="6790689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83" name="Google Shape;383;p13"/>
              <p:cNvSpPr/>
              <p:nvPr/>
            </p:nvSpPr>
            <p:spPr>
              <a:xfrm>
                <a:off x="541475" y="6845014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84" name="Google Shape;384;p13"/>
              <p:cNvSpPr/>
              <p:nvPr/>
            </p:nvSpPr>
            <p:spPr>
              <a:xfrm>
                <a:off x="541475" y="6899340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85" name="Google Shape;385;p13"/>
              <p:cNvSpPr/>
              <p:nvPr/>
            </p:nvSpPr>
            <p:spPr>
              <a:xfrm>
                <a:off x="541475" y="6953665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86" name="Google Shape;386;p13"/>
              <p:cNvSpPr/>
              <p:nvPr/>
            </p:nvSpPr>
            <p:spPr>
              <a:xfrm>
                <a:off x="541475" y="7007991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87" name="Google Shape;387;p13"/>
              <p:cNvSpPr/>
              <p:nvPr/>
            </p:nvSpPr>
            <p:spPr>
              <a:xfrm>
                <a:off x="541475" y="7062316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88" name="Google Shape;388;p13"/>
              <p:cNvSpPr/>
              <p:nvPr/>
            </p:nvSpPr>
            <p:spPr>
              <a:xfrm>
                <a:off x="541475" y="7116642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89" name="Google Shape;389;p13"/>
              <p:cNvSpPr/>
              <p:nvPr/>
            </p:nvSpPr>
            <p:spPr>
              <a:xfrm>
                <a:off x="541475" y="7170967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90" name="Google Shape;390;p13"/>
              <p:cNvSpPr/>
              <p:nvPr/>
            </p:nvSpPr>
            <p:spPr>
              <a:xfrm>
                <a:off x="541475" y="7225293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91" name="Google Shape;391;p13"/>
              <p:cNvSpPr/>
              <p:nvPr/>
            </p:nvSpPr>
            <p:spPr>
              <a:xfrm>
                <a:off x="541475" y="7279618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92" name="Google Shape;392;p13"/>
              <p:cNvSpPr/>
              <p:nvPr/>
            </p:nvSpPr>
            <p:spPr>
              <a:xfrm>
                <a:off x="541475" y="7333944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93" name="Google Shape;393;p13"/>
              <p:cNvSpPr/>
              <p:nvPr/>
            </p:nvSpPr>
            <p:spPr>
              <a:xfrm>
                <a:off x="541475" y="7388269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94" name="Google Shape;394;p13"/>
              <p:cNvSpPr/>
              <p:nvPr/>
            </p:nvSpPr>
            <p:spPr>
              <a:xfrm>
                <a:off x="541475" y="7442595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95" name="Google Shape;395;p13"/>
              <p:cNvSpPr/>
              <p:nvPr/>
            </p:nvSpPr>
            <p:spPr>
              <a:xfrm>
                <a:off x="541475" y="7496920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96" name="Google Shape;396;p13"/>
              <p:cNvSpPr/>
              <p:nvPr/>
            </p:nvSpPr>
            <p:spPr>
              <a:xfrm>
                <a:off x="541475" y="7551246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97" name="Google Shape;397;p13"/>
              <p:cNvSpPr/>
              <p:nvPr/>
            </p:nvSpPr>
            <p:spPr>
              <a:xfrm>
                <a:off x="541475" y="7605571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98" name="Google Shape;398;p13"/>
              <p:cNvSpPr/>
              <p:nvPr/>
            </p:nvSpPr>
            <p:spPr>
              <a:xfrm>
                <a:off x="541475" y="7659897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99" name="Google Shape;399;p13"/>
              <p:cNvSpPr/>
              <p:nvPr/>
            </p:nvSpPr>
            <p:spPr>
              <a:xfrm>
                <a:off x="541475" y="7714222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00" name="Google Shape;400;p13"/>
              <p:cNvSpPr/>
              <p:nvPr/>
            </p:nvSpPr>
            <p:spPr>
              <a:xfrm>
                <a:off x="541475" y="7768548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01" name="Google Shape;401;p13"/>
              <p:cNvSpPr/>
              <p:nvPr/>
            </p:nvSpPr>
            <p:spPr>
              <a:xfrm>
                <a:off x="541475" y="7822873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02" name="Google Shape;402;p13"/>
              <p:cNvSpPr/>
              <p:nvPr/>
            </p:nvSpPr>
            <p:spPr>
              <a:xfrm>
                <a:off x="541475" y="7877199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03" name="Google Shape;403;p13"/>
              <p:cNvSpPr/>
              <p:nvPr/>
            </p:nvSpPr>
            <p:spPr>
              <a:xfrm>
                <a:off x="541475" y="7931524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04" name="Google Shape;404;p13"/>
              <p:cNvSpPr/>
              <p:nvPr/>
            </p:nvSpPr>
            <p:spPr>
              <a:xfrm>
                <a:off x="541475" y="7985850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05" name="Google Shape;405;p13"/>
              <p:cNvSpPr/>
              <p:nvPr/>
            </p:nvSpPr>
            <p:spPr>
              <a:xfrm>
                <a:off x="541475" y="8040176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06" name="Google Shape;406;p13"/>
              <p:cNvSpPr/>
              <p:nvPr/>
            </p:nvSpPr>
            <p:spPr>
              <a:xfrm>
                <a:off x="541475" y="8094501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07" name="Google Shape;407;p13"/>
              <p:cNvSpPr/>
              <p:nvPr/>
            </p:nvSpPr>
            <p:spPr>
              <a:xfrm>
                <a:off x="541475" y="8148827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08" name="Google Shape;408;p13"/>
              <p:cNvSpPr/>
              <p:nvPr/>
            </p:nvSpPr>
            <p:spPr>
              <a:xfrm>
                <a:off x="541475" y="8203152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09" name="Google Shape;409;p13"/>
              <p:cNvSpPr/>
              <p:nvPr/>
            </p:nvSpPr>
            <p:spPr>
              <a:xfrm>
                <a:off x="541475" y="8257478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10" name="Google Shape;410;p13"/>
              <p:cNvSpPr/>
              <p:nvPr/>
            </p:nvSpPr>
            <p:spPr>
              <a:xfrm>
                <a:off x="541475" y="8311803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11" name="Google Shape;411;p13"/>
              <p:cNvSpPr/>
              <p:nvPr/>
            </p:nvSpPr>
            <p:spPr>
              <a:xfrm>
                <a:off x="541475" y="8366129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12" name="Google Shape;412;p13"/>
              <p:cNvSpPr/>
              <p:nvPr/>
            </p:nvSpPr>
            <p:spPr>
              <a:xfrm>
                <a:off x="541475" y="8420454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13" name="Google Shape;413;p13"/>
              <p:cNvSpPr/>
              <p:nvPr/>
            </p:nvSpPr>
            <p:spPr>
              <a:xfrm>
                <a:off x="541475" y="8474780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14" name="Google Shape;414;p13"/>
              <p:cNvSpPr/>
              <p:nvPr/>
            </p:nvSpPr>
            <p:spPr>
              <a:xfrm>
                <a:off x="541475" y="8529105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15" name="Google Shape;415;p13"/>
              <p:cNvSpPr/>
              <p:nvPr/>
            </p:nvSpPr>
            <p:spPr>
              <a:xfrm>
                <a:off x="541475" y="8583431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16" name="Google Shape;416;p13"/>
              <p:cNvSpPr/>
              <p:nvPr/>
            </p:nvSpPr>
            <p:spPr>
              <a:xfrm>
                <a:off x="541475" y="8637756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17" name="Google Shape;417;p13"/>
              <p:cNvSpPr/>
              <p:nvPr/>
            </p:nvSpPr>
            <p:spPr>
              <a:xfrm>
                <a:off x="541475" y="8692082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18" name="Google Shape;418;p13"/>
              <p:cNvSpPr/>
              <p:nvPr/>
            </p:nvSpPr>
            <p:spPr>
              <a:xfrm>
                <a:off x="541475" y="8746407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19" name="Google Shape;419;p13"/>
              <p:cNvSpPr/>
              <p:nvPr/>
            </p:nvSpPr>
            <p:spPr>
              <a:xfrm>
                <a:off x="541475" y="8800733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20" name="Google Shape;420;p13"/>
              <p:cNvSpPr/>
              <p:nvPr/>
            </p:nvSpPr>
            <p:spPr>
              <a:xfrm>
                <a:off x="541475" y="8855058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21" name="Google Shape;421;p13"/>
              <p:cNvSpPr/>
              <p:nvPr/>
            </p:nvSpPr>
            <p:spPr>
              <a:xfrm>
                <a:off x="541475" y="8909384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22" name="Google Shape;422;p13"/>
              <p:cNvSpPr/>
              <p:nvPr/>
            </p:nvSpPr>
            <p:spPr>
              <a:xfrm>
                <a:off x="541475" y="8963709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23" name="Google Shape;423;p13"/>
              <p:cNvSpPr/>
              <p:nvPr/>
            </p:nvSpPr>
            <p:spPr>
              <a:xfrm>
                <a:off x="541475" y="9018035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24" name="Google Shape;424;p13"/>
              <p:cNvSpPr/>
              <p:nvPr/>
            </p:nvSpPr>
            <p:spPr>
              <a:xfrm>
                <a:off x="541475" y="9072360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25" name="Google Shape;425;p13"/>
              <p:cNvSpPr/>
              <p:nvPr/>
            </p:nvSpPr>
            <p:spPr>
              <a:xfrm>
                <a:off x="541475" y="9126686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26" name="Google Shape;426;p13"/>
              <p:cNvSpPr/>
              <p:nvPr/>
            </p:nvSpPr>
            <p:spPr>
              <a:xfrm>
                <a:off x="541475" y="9181011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27" name="Google Shape;427;p13"/>
              <p:cNvSpPr/>
              <p:nvPr/>
            </p:nvSpPr>
            <p:spPr>
              <a:xfrm>
                <a:off x="541475" y="9235337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28" name="Google Shape;428;p13"/>
              <p:cNvSpPr/>
              <p:nvPr/>
            </p:nvSpPr>
            <p:spPr>
              <a:xfrm>
                <a:off x="541475" y="9289662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29" name="Google Shape;429;p13"/>
              <p:cNvSpPr/>
              <p:nvPr/>
            </p:nvSpPr>
            <p:spPr>
              <a:xfrm>
                <a:off x="541475" y="9343988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30" name="Google Shape;430;p13"/>
              <p:cNvSpPr/>
              <p:nvPr/>
            </p:nvSpPr>
            <p:spPr>
              <a:xfrm>
                <a:off x="541475" y="9398313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31" name="Google Shape;431;p13"/>
              <p:cNvSpPr/>
              <p:nvPr/>
            </p:nvSpPr>
            <p:spPr>
              <a:xfrm>
                <a:off x="541475" y="9452639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32" name="Google Shape;432;p13"/>
              <p:cNvSpPr/>
              <p:nvPr/>
            </p:nvSpPr>
            <p:spPr>
              <a:xfrm>
                <a:off x="541475" y="9506964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33" name="Google Shape;433;p13"/>
              <p:cNvSpPr/>
              <p:nvPr/>
            </p:nvSpPr>
            <p:spPr>
              <a:xfrm>
                <a:off x="541475" y="9561290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34" name="Google Shape;434;p13"/>
              <p:cNvSpPr/>
              <p:nvPr/>
            </p:nvSpPr>
            <p:spPr>
              <a:xfrm>
                <a:off x="541475" y="9615615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35" name="Google Shape;435;p13"/>
              <p:cNvSpPr/>
              <p:nvPr/>
            </p:nvSpPr>
            <p:spPr>
              <a:xfrm>
                <a:off x="541475" y="9669941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36" name="Google Shape;436;p13"/>
              <p:cNvSpPr/>
              <p:nvPr/>
            </p:nvSpPr>
            <p:spPr>
              <a:xfrm>
                <a:off x="541475" y="9724266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37" name="Google Shape;437;p13"/>
              <p:cNvSpPr/>
              <p:nvPr/>
            </p:nvSpPr>
            <p:spPr>
              <a:xfrm>
                <a:off x="541475" y="9778592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38" name="Google Shape;438;p13"/>
              <p:cNvSpPr/>
              <p:nvPr/>
            </p:nvSpPr>
            <p:spPr>
              <a:xfrm>
                <a:off x="541475" y="9832917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39" name="Google Shape;439;p13"/>
              <p:cNvSpPr/>
              <p:nvPr/>
            </p:nvSpPr>
            <p:spPr>
              <a:xfrm>
                <a:off x="541475" y="9887243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40" name="Google Shape;440;p13"/>
              <p:cNvSpPr/>
              <p:nvPr/>
            </p:nvSpPr>
            <p:spPr>
              <a:xfrm>
                <a:off x="541475" y="9941568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41" name="Google Shape;441;p13"/>
              <p:cNvSpPr/>
              <p:nvPr/>
            </p:nvSpPr>
            <p:spPr>
              <a:xfrm>
                <a:off x="541475" y="9995894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42" name="Google Shape;442;p13"/>
              <p:cNvSpPr/>
              <p:nvPr/>
            </p:nvSpPr>
            <p:spPr>
              <a:xfrm>
                <a:off x="541475" y="10050219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43" name="Google Shape;443;p13"/>
              <p:cNvSpPr/>
              <p:nvPr/>
            </p:nvSpPr>
            <p:spPr>
              <a:xfrm>
                <a:off x="541475" y="10104545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44" name="Google Shape;444;p13"/>
              <p:cNvSpPr/>
              <p:nvPr/>
            </p:nvSpPr>
            <p:spPr>
              <a:xfrm>
                <a:off x="541475" y="10158870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45" name="Google Shape;445;p13"/>
              <p:cNvSpPr/>
              <p:nvPr/>
            </p:nvSpPr>
            <p:spPr>
              <a:xfrm>
                <a:off x="541475" y="10213196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46" name="Google Shape;446;p13"/>
              <p:cNvSpPr/>
              <p:nvPr/>
            </p:nvSpPr>
            <p:spPr>
              <a:xfrm>
                <a:off x="541475" y="10267521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47" name="Google Shape;447;p13"/>
              <p:cNvSpPr/>
              <p:nvPr/>
            </p:nvSpPr>
            <p:spPr>
              <a:xfrm>
                <a:off x="541475" y="10321847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48" name="Google Shape;448;p13"/>
              <p:cNvSpPr/>
              <p:nvPr/>
            </p:nvSpPr>
            <p:spPr>
              <a:xfrm>
                <a:off x="541475" y="10376172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49" name="Google Shape;449;p13"/>
              <p:cNvSpPr/>
              <p:nvPr/>
            </p:nvSpPr>
            <p:spPr>
              <a:xfrm>
                <a:off x="541475" y="10430498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50" name="Google Shape;450;p13"/>
              <p:cNvSpPr/>
              <p:nvPr/>
            </p:nvSpPr>
            <p:spPr>
              <a:xfrm>
                <a:off x="541475" y="10484823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51" name="Google Shape;451;p13"/>
              <p:cNvSpPr/>
              <p:nvPr/>
            </p:nvSpPr>
            <p:spPr>
              <a:xfrm>
                <a:off x="541475" y="10539149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52" name="Google Shape;452;p13"/>
              <p:cNvSpPr/>
              <p:nvPr/>
            </p:nvSpPr>
            <p:spPr>
              <a:xfrm>
                <a:off x="541475" y="10593474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53" name="Google Shape;453;p13"/>
              <p:cNvSpPr/>
              <p:nvPr/>
            </p:nvSpPr>
            <p:spPr>
              <a:xfrm>
                <a:off x="541475" y="10647800"/>
                <a:ext cx="28800" cy="28800"/>
              </a:xfrm>
              <a:prstGeom prst="ellipse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454" name="Google Shape;454;p13"/>
          <p:cNvGrpSpPr/>
          <p:nvPr/>
        </p:nvGrpSpPr>
        <p:grpSpPr>
          <a:xfrm>
            <a:off x="1283275" y="546079"/>
            <a:ext cx="4983325" cy="277200"/>
            <a:chOff x="1283275" y="834550"/>
            <a:chExt cx="4983325" cy="277200"/>
          </a:xfrm>
        </p:grpSpPr>
        <p:sp>
          <p:nvSpPr>
            <p:cNvPr id="455" name="Google Shape;455;p13"/>
            <p:cNvSpPr txBox="1"/>
            <p:nvPr/>
          </p:nvSpPr>
          <p:spPr>
            <a:xfrm>
              <a:off x="1857450" y="834550"/>
              <a:ext cx="38451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800">
                  <a:solidFill>
                    <a:srgbClr val="3A3337"/>
                  </a:solidFill>
                  <a:latin typeface="Ubuntu"/>
                  <a:ea typeface="Ubuntu"/>
                  <a:cs typeface="Ubuntu"/>
                  <a:sym typeface="Ubuntu"/>
                </a:rPr>
                <a:t>F I E S T A  E X T R A V A G A N Z A</a:t>
              </a:r>
              <a:endParaRPr b="1" sz="1800">
                <a:solidFill>
                  <a:srgbClr val="3A3337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cxnSp>
          <p:nvCxnSpPr>
            <p:cNvPr id="456" name="Google Shape;456;p13"/>
            <p:cNvCxnSpPr/>
            <p:nvPr/>
          </p:nvCxnSpPr>
          <p:spPr>
            <a:xfrm>
              <a:off x="1283275" y="973150"/>
              <a:ext cx="407400" cy="0"/>
            </a:xfrm>
            <a:prstGeom prst="straightConnector1">
              <a:avLst/>
            </a:prstGeom>
            <a:noFill/>
            <a:ln cap="flat" cmpd="sng" w="28575">
              <a:solidFill>
                <a:srgbClr val="3A333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57" name="Google Shape;457;p13"/>
            <p:cNvCxnSpPr/>
            <p:nvPr/>
          </p:nvCxnSpPr>
          <p:spPr>
            <a:xfrm>
              <a:off x="5859200" y="973150"/>
              <a:ext cx="407400" cy="0"/>
            </a:xfrm>
            <a:prstGeom prst="straightConnector1">
              <a:avLst/>
            </a:prstGeom>
            <a:noFill/>
            <a:ln cap="flat" cmpd="sng" w="28575">
              <a:solidFill>
                <a:srgbClr val="3A3337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pic>
        <p:nvPicPr>
          <p:cNvPr id="458" name="Google Shape;458;p13"/>
          <p:cNvPicPr preferRelativeResize="0"/>
          <p:nvPr/>
        </p:nvPicPr>
        <p:blipFill>
          <a:blip r:embed="rId4">
            <a:alphaModFix amt="62000"/>
          </a:blip>
          <a:stretch>
            <a:fillRect/>
          </a:stretch>
        </p:blipFill>
        <p:spPr>
          <a:xfrm>
            <a:off x="2542597" y="955280"/>
            <a:ext cx="3440201" cy="3924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9" name="Google Shape;459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549050" y="3547026"/>
            <a:ext cx="2500994" cy="13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460" name="Google Shape;460;p13"/>
          <p:cNvSpPr/>
          <p:nvPr/>
        </p:nvSpPr>
        <p:spPr>
          <a:xfrm>
            <a:off x="1993925" y="5090854"/>
            <a:ext cx="160800" cy="160800"/>
          </a:xfrm>
          <a:prstGeom prst="ellipse">
            <a:avLst/>
          </a:prstGeom>
          <a:solidFill>
            <a:srgbClr val="FEF6E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1" name="Google Shape;461;p13"/>
          <p:cNvSpPr/>
          <p:nvPr/>
        </p:nvSpPr>
        <p:spPr>
          <a:xfrm>
            <a:off x="4819850" y="5690454"/>
            <a:ext cx="160800" cy="160800"/>
          </a:xfrm>
          <a:prstGeom prst="ellipse">
            <a:avLst/>
          </a:prstGeom>
          <a:solidFill>
            <a:srgbClr val="FEF6E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2" name="Google Shape;462;p13"/>
          <p:cNvSpPr txBox="1"/>
          <p:nvPr/>
        </p:nvSpPr>
        <p:spPr>
          <a:xfrm rot="-5400000">
            <a:off x="-4849200" y="4961825"/>
            <a:ext cx="10296300" cy="3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2500">
                <a:solidFill>
                  <a:srgbClr val="E34834"/>
                </a:solidFill>
                <a:latin typeface="Fjalla One"/>
                <a:ea typeface="Fjalla One"/>
                <a:cs typeface="Fjalla One"/>
                <a:sym typeface="Fjalla One"/>
              </a:rPr>
              <a:t> VISIT OUR WEBSITE: WWW.BBQFIESTA.COM OR CONTACT US AT +1 (555) 123</a:t>
            </a:r>
            <a:r>
              <a:rPr lang="uk" sz="2500">
                <a:solidFill>
                  <a:srgbClr val="E34834"/>
                </a:solidFill>
                <a:latin typeface="Fjalla One"/>
                <a:ea typeface="Fjalla One"/>
                <a:cs typeface="Fjalla One"/>
                <a:sym typeface="Fjalla One"/>
              </a:rPr>
              <a:t>-4567</a:t>
            </a:r>
            <a:endParaRPr sz="2500">
              <a:solidFill>
                <a:srgbClr val="E34834"/>
              </a:solidFill>
              <a:latin typeface="Fjalla One"/>
              <a:ea typeface="Fjalla One"/>
              <a:cs typeface="Fjalla One"/>
              <a:sym typeface="Fjalla One"/>
            </a:endParaRPr>
          </a:p>
        </p:txBody>
      </p:sp>
      <p:sp>
        <p:nvSpPr>
          <p:cNvPr id="463" name="Google Shape;463;p13"/>
          <p:cNvSpPr txBox="1"/>
          <p:nvPr/>
        </p:nvSpPr>
        <p:spPr>
          <a:xfrm rot="5400000">
            <a:off x="2211125" y="5310750"/>
            <a:ext cx="10069200" cy="3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2500">
                <a:solidFill>
                  <a:srgbClr val="E34834"/>
                </a:solidFill>
                <a:latin typeface="Fjalla One"/>
                <a:ea typeface="Fjalla One"/>
                <a:cs typeface="Fjalla One"/>
                <a:sym typeface="Fjalla One"/>
              </a:rPr>
              <a:t> VISIT OUR WEBSITE: WWW.BBQFIESTA.COM OR CONTACT US AT +1 (555) 123-4567</a:t>
            </a:r>
            <a:endParaRPr sz="2500">
              <a:solidFill>
                <a:srgbClr val="E34834"/>
              </a:solidFill>
              <a:latin typeface="Fjalla One"/>
              <a:ea typeface="Fjalla One"/>
              <a:cs typeface="Fjalla One"/>
              <a:sym typeface="Fjalla One"/>
            </a:endParaRPr>
          </a:p>
        </p:txBody>
      </p:sp>
      <p:grpSp>
        <p:nvGrpSpPr>
          <p:cNvPr id="464" name="Google Shape;464;p13"/>
          <p:cNvGrpSpPr/>
          <p:nvPr/>
        </p:nvGrpSpPr>
        <p:grpSpPr>
          <a:xfrm>
            <a:off x="1052325" y="7229695"/>
            <a:ext cx="5455846" cy="804485"/>
            <a:chOff x="1052325" y="7254868"/>
            <a:chExt cx="5455846" cy="804485"/>
          </a:xfrm>
        </p:grpSpPr>
        <p:grpSp>
          <p:nvGrpSpPr>
            <p:cNvPr id="465" name="Google Shape;465;p13"/>
            <p:cNvGrpSpPr/>
            <p:nvPr/>
          </p:nvGrpSpPr>
          <p:grpSpPr>
            <a:xfrm>
              <a:off x="1052325" y="7261054"/>
              <a:ext cx="5455846" cy="798300"/>
              <a:chOff x="1073596" y="7397125"/>
              <a:chExt cx="5413082" cy="798300"/>
            </a:xfrm>
          </p:grpSpPr>
          <p:sp>
            <p:nvSpPr>
              <p:cNvPr id="466" name="Google Shape;466;p13"/>
              <p:cNvSpPr/>
              <p:nvPr/>
            </p:nvSpPr>
            <p:spPr>
              <a:xfrm>
                <a:off x="1080350" y="7399975"/>
                <a:ext cx="5399700" cy="792600"/>
              </a:xfrm>
              <a:prstGeom prst="rect">
                <a:avLst/>
              </a:prstGeom>
              <a:solidFill>
                <a:srgbClr val="E3483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67" name="Google Shape;467;p13"/>
              <p:cNvSpPr/>
              <p:nvPr/>
            </p:nvSpPr>
            <p:spPr>
              <a:xfrm rot="5400000">
                <a:off x="910996" y="7559725"/>
                <a:ext cx="798300" cy="473100"/>
              </a:xfrm>
              <a:prstGeom prst="triangle">
                <a:avLst>
                  <a:gd fmla="val 50341" name="adj"/>
                </a:avLst>
              </a:prstGeom>
              <a:solidFill>
                <a:srgbClr val="FEF6E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68" name="Google Shape;468;p13"/>
              <p:cNvSpPr/>
              <p:nvPr/>
            </p:nvSpPr>
            <p:spPr>
              <a:xfrm rot="-5400000">
                <a:off x="5850979" y="7559725"/>
                <a:ext cx="798300" cy="473100"/>
              </a:xfrm>
              <a:prstGeom prst="triangle">
                <a:avLst>
                  <a:gd fmla="val 50341" name="adj"/>
                </a:avLst>
              </a:prstGeom>
              <a:solidFill>
                <a:srgbClr val="FEF6E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469" name="Google Shape;469;p13"/>
            <p:cNvSpPr txBox="1"/>
            <p:nvPr/>
          </p:nvSpPr>
          <p:spPr>
            <a:xfrm>
              <a:off x="1785150" y="7254868"/>
              <a:ext cx="3989700" cy="785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5100">
                  <a:solidFill>
                    <a:srgbClr val="FEF6E8"/>
                  </a:solidFill>
                  <a:latin typeface="Passion One"/>
                  <a:ea typeface="Passion One"/>
                  <a:cs typeface="Passion One"/>
                  <a:sym typeface="Passion One"/>
                </a:rPr>
                <a:t>MAY 27, 2024</a:t>
              </a:r>
              <a:endParaRPr sz="5100">
                <a:solidFill>
                  <a:srgbClr val="FEF6E8"/>
                </a:solidFill>
                <a:latin typeface="Passion One"/>
                <a:ea typeface="Passion One"/>
                <a:cs typeface="Passion One"/>
                <a:sym typeface="Passion One"/>
              </a:endParaRPr>
            </a:p>
          </p:txBody>
        </p:sp>
      </p:grpSp>
      <p:sp>
        <p:nvSpPr>
          <p:cNvPr id="470" name="Google Shape;470;p13"/>
          <p:cNvSpPr txBox="1"/>
          <p:nvPr/>
        </p:nvSpPr>
        <p:spPr>
          <a:xfrm>
            <a:off x="1020450" y="8314021"/>
            <a:ext cx="55191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2700">
                <a:solidFill>
                  <a:srgbClr val="3A3337"/>
                </a:solidFill>
                <a:latin typeface="Fjalla One"/>
                <a:ea typeface="Fjalla One"/>
                <a:cs typeface="Fjalla One"/>
                <a:sym typeface="Fjalla One"/>
              </a:rPr>
              <a:t>JOIN US FOR AN INCREDIBLE BBQ FESTIVAL!</a:t>
            </a:r>
            <a:endParaRPr sz="2700">
              <a:solidFill>
                <a:srgbClr val="3A3337"/>
              </a:solidFill>
              <a:latin typeface="Fjalla One"/>
              <a:ea typeface="Fjalla One"/>
              <a:cs typeface="Fjalla One"/>
              <a:sym typeface="Fjalla One"/>
            </a:endParaRPr>
          </a:p>
        </p:txBody>
      </p:sp>
      <p:grpSp>
        <p:nvGrpSpPr>
          <p:cNvPr id="471" name="Google Shape;471;p13"/>
          <p:cNvGrpSpPr/>
          <p:nvPr/>
        </p:nvGrpSpPr>
        <p:grpSpPr>
          <a:xfrm>
            <a:off x="1084675" y="8952179"/>
            <a:ext cx="5391000" cy="594600"/>
            <a:chOff x="1084675" y="8647379"/>
            <a:chExt cx="5391000" cy="594600"/>
          </a:xfrm>
        </p:grpSpPr>
        <p:sp>
          <p:nvSpPr>
            <p:cNvPr id="472" name="Google Shape;472;p13"/>
            <p:cNvSpPr/>
            <p:nvPr/>
          </p:nvSpPr>
          <p:spPr>
            <a:xfrm>
              <a:off x="1084675" y="8647379"/>
              <a:ext cx="5391000" cy="594600"/>
            </a:xfrm>
            <a:prstGeom prst="rect">
              <a:avLst/>
            </a:prstGeom>
            <a:noFill/>
            <a:ln cap="flat" cmpd="sng" w="3810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3" name="Google Shape;473;p13"/>
            <p:cNvSpPr txBox="1"/>
            <p:nvPr/>
          </p:nvSpPr>
          <p:spPr>
            <a:xfrm>
              <a:off x="1180175" y="8736954"/>
              <a:ext cx="51996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2400">
                  <a:solidFill>
                    <a:srgbClr val="E34834"/>
                  </a:solidFill>
                  <a:latin typeface="Passion One"/>
                  <a:ea typeface="Passion One"/>
                  <a:cs typeface="Passion One"/>
                  <a:sym typeface="Passion One"/>
                </a:rPr>
                <a:t>FLAVORFUL OASIS ENTERTAINMENT GARDENS</a:t>
              </a:r>
              <a:endParaRPr sz="2400">
                <a:solidFill>
                  <a:srgbClr val="E34834"/>
                </a:solidFill>
                <a:latin typeface="Passion One"/>
                <a:ea typeface="Passion One"/>
                <a:cs typeface="Passion One"/>
                <a:sym typeface="Passion One"/>
              </a:endParaRPr>
            </a:p>
          </p:txBody>
        </p:sp>
      </p:grpSp>
      <p:grpSp>
        <p:nvGrpSpPr>
          <p:cNvPr id="474" name="Google Shape;474;p13"/>
          <p:cNvGrpSpPr/>
          <p:nvPr/>
        </p:nvGrpSpPr>
        <p:grpSpPr>
          <a:xfrm>
            <a:off x="1283275" y="9776847"/>
            <a:ext cx="4983325" cy="415500"/>
            <a:chOff x="1283275" y="764231"/>
            <a:chExt cx="4983325" cy="415500"/>
          </a:xfrm>
        </p:grpSpPr>
        <p:sp>
          <p:nvSpPr>
            <p:cNvPr id="475" name="Google Shape;475;p13"/>
            <p:cNvSpPr txBox="1"/>
            <p:nvPr/>
          </p:nvSpPr>
          <p:spPr>
            <a:xfrm>
              <a:off x="1857450" y="764231"/>
              <a:ext cx="38451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2700">
                  <a:solidFill>
                    <a:srgbClr val="3A3337"/>
                  </a:solidFill>
                  <a:latin typeface="Ubuntu"/>
                  <a:ea typeface="Ubuntu"/>
                  <a:cs typeface="Ubuntu"/>
                  <a:sym typeface="Ubuntu"/>
                </a:rPr>
                <a:t>BBQ STREET, 123, CITY</a:t>
              </a:r>
              <a:endParaRPr b="1" sz="2700">
                <a:solidFill>
                  <a:srgbClr val="3A3337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cxnSp>
          <p:nvCxnSpPr>
            <p:cNvPr id="476" name="Google Shape;476;p13"/>
            <p:cNvCxnSpPr/>
            <p:nvPr/>
          </p:nvCxnSpPr>
          <p:spPr>
            <a:xfrm>
              <a:off x="1283275" y="973150"/>
              <a:ext cx="407400" cy="0"/>
            </a:xfrm>
            <a:prstGeom prst="straightConnector1">
              <a:avLst/>
            </a:prstGeom>
            <a:noFill/>
            <a:ln cap="flat" cmpd="sng" w="28575">
              <a:solidFill>
                <a:srgbClr val="3A333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77" name="Google Shape;477;p13"/>
            <p:cNvCxnSpPr/>
            <p:nvPr/>
          </p:nvCxnSpPr>
          <p:spPr>
            <a:xfrm>
              <a:off x="5859200" y="973150"/>
              <a:ext cx="407400" cy="0"/>
            </a:xfrm>
            <a:prstGeom prst="straightConnector1">
              <a:avLst/>
            </a:prstGeom>
            <a:noFill/>
            <a:ln cap="flat" cmpd="sng" w="28575">
              <a:solidFill>
                <a:srgbClr val="3A3337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