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Ubuntu"/>
      <p:regular r:id="rId7"/>
      <p:bold r:id="rId8"/>
      <p:italic r:id="rId9"/>
      <p:boldItalic r:id="rId10"/>
    </p:embeddedFont>
    <p:embeddedFont>
      <p:font typeface="Fjalla One"/>
      <p:regular r:id="rId11"/>
    </p:embeddedFont>
    <p:embeddedFont>
      <p:font typeface="Passion One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747775"/>
          </p15:clr>
        </p15:guide>
        <p15:guide id="2" pos="4365">
          <p15:clr>
            <a:srgbClr val="747775"/>
          </p15:clr>
        </p15:guide>
        <p15:guide id="3" pos="680">
          <p15:clr>
            <a:srgbClr val="747775"/>
          </p15:clr>
        </p15:guide>
        <p15:guide id="4" pos="408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4365"/>
        <p:guide pos="680"/>
        <p:guide pos="408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FjallaOne-regular.fntdata"/><Relationship Id="rId10" Type="http://schemas.openxmlformats.org/officeDocument/2006/relationships/font" Target="fonts/Ubuntu-boldItalic.fntdata"/><Relationship Id="rId13" Type="http://schemas.openxmlformats.org/officeDocument/2006/relationships/font" Target="fonts/PassionOne-bold.fntdata"/><Relationship Id="rId12" Type="http://schemas.openxmlformats.org/officeDocument/2006/relationships/font" Target="fonts/PassionOne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Ubuntu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Ubuntu-regular.fntdata"/><Relationship Id="rId8" Type="http://schemas.openxmlformats.org/officeDocument/2006/relationships/font" Target="fonts/Ubuntu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EF6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568766" y="53046"/>
            <a:ext cx="6388500" cy="39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5400">
                <a:solidFill>
                  <a:srgbClr val="3A3337"/>
                </a:solidFill>
                <a:latin typeface="Passion One"/>
                <a:ea typeface="Passion One"/>
                <a:cs typeface="Passion One"/>
                <a:sym typeface="Passion One"/>
              </a:rPr>
              <a:t>BBQ</a:t>
            </a:r>
            <a:endParaRPr b="1" sz="25400">
              <a:solidFill>
                <a:srgbClr val="3A3337"/>
              </a:solidFill>
              <a:latin typeface="Passion One"/>
              <a:ea typeface="Passion One"/>
              <a:cs typeface="Passion One"/>
              <a:sym typeface="Passion One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7161" y="3547032"/>
            <a:ext cx="4105975" cy="341785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7" name="Google Shape;57;p13"/>
          <p:cNvGrpSpPr/>
          <p:nvPr/>
        </p:nvGrpSpPr>
        <p:grpSpPr>
          <a:xfrm>
            <a:off x="541475" y="0"/>
            <a:ext cx="6434650" cy="10676600"/>
            <a:chOff x="541475" y="0"/>
            <a:chExt cx="6434650" cy="10676600"/>
          </a:xfrm>
        </p:grpSpPr>
        <p:grpSp>
          <p:nvGrpSpPr>
            <p:cNvPr id="58" name="Google Shape;58;p13"/>
            <p:cNvGrpSpPr/>
            <p:nvPr/>
          </p:nvGrpSpPr>
          <p:grpSpPr>
            <a:xfrm>
              <a:off x="541475" y="0"/>
              <a:ext cx="28800" cy="10676600"/>
              <a:chOff x="541475" y="0"/>
              <a:chExt cx="28800" cy="10676600"/>
            </a:xfrm>
          </p:grpSpPr>
          <p:sp>
            <p:nvSpPr>
              <p:cNvPr id="59" name="Google Shape;59;p13"/>
              <p:cNvSpPr/>
              <p:nvPr/>
            </p:nvSpPr>
            <p:spPr>
              <a:xfrm>
                <a:off x="541475" y="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13"/>
              <p:cNvSpPr/>
              <p:nvPr/>
            </p:nvSpPr>
            <p:spPr>
              <a:xfrm>
                <a:off x="541475" y="5432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13"/>
              <p:cNvSpPr/>
              <p:nvPr/>
            </p:nvSpPr>
            <p:spPr>
              <a:xfrm>
                <a:off x="541475" y="10865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13"/>
              <p:cNvSpPr/>
              <p:nvPr/>
            </p:nvSpPr>
            <p:spPr>
              <a:xfrm>
                <a:off x="541475" y="16297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13"/>
              <p:cNvSpPr/>
              <p:nvPr/>
            </p:nvSpPr>
            <p:spPr>
              <a:xfrm>
                <a:off x="541475" y="21730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13"/>
              <p:cNvSpPr/>
              <p:nvPr/>
            </p:nvSpPr>
            <p:spPr>
              <a:xfrm>
                <a:off x="541475" y="27162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13"/>
              <p:cNvSpPr/>
              <p:nvPr/>
            </p:nvSpPr>
            <p:spPr>
              <a:xfrm>
                <a:off x="541475" y="32595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13"/>
              <p:cNvSpPr/>
              <p:nvPr/>
            </p:nvSpPr>
            <p:spPr>
              <a:xfrm>
                <a:off x="541475" y="38027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13"/>
              <p:cNvSpPr/>
              <p:nvPr/>
            </p:nvSpPr>
            <p:spPr>
              <a:xfrm>
                <a:off x="541475" y="43460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13"/>
              <p:cNvSpPr/>
              <p:nvPr/>
            </p:nvSpPr>
            <p:spPr>
              <a:xfrm>
                <a:off x="541475" y="48893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13"/>
              <p:cNvSpPr/>
              <p:nvPr/>
            </p:nvSpPr>
            <p:spPr>
              <a:xfrm>
                <a:off x="541475" y="54325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13"/>
              <p:cNvSpPr/>
              <p:nvPr/>
            </p:nvSpPr>
            <p:spPr>
              <a:xfrm>
                <a:off x="541475" y="59758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" name="Google Shape;71;p13"/>
              <p:cNvSpPr/>
              <p:nvPr/>
            </p:nvSpPr>
            <p:spPr>
              <a:xfrm>
                <a:off x="541475" y="65190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" name="Google Shape;72;p13"/>
              <p:cNvSpPr/>
              <p:nvPr/>
            </p:nvSpPr>
            <p:spPr>
              <a:xfrm>
                <a:off x="541475" y="70623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13"/>
              <p:cNvSpPr/>
              <p:nvPr/>
            </p:nvSpPr>
            <p:spPr>
              <a:xfrm>
                <a:off x="541475" y="76055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13"/>
              <p:cNvSpPr/>
              <p:nvPr/>
            </p:nvSpPr>
            <p:spPr>
              <a:xfrm>
                <a:off x="541475" y="81488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13"/>
              <p:cNvSpPr/>
              <p:nvPr/>
            </p:nvSpPr>
            <p:spPr>
              <a:xfrm>
                <a:off x="541475" y="86920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13"/>
              <p:cNvSpPr/>
              <p:nvPr/>
            </p:nvSpPr>
            <p:spPr>
              <a:xfrm>
                <a:off x="541475" y="92353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" name="Google Shape;77;p13"/>
              <p:cNvSpPr/>
              <p:nvPr/>
            </p:nvSpPr>
            <p:spPr>
              <a:xfrm>
                <a:off x="541475" y="97785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13"/>
              <p:cNvSpPr/>
              <p:nvPr/>
            </p:nvSpPr>
            <p:spPr>
              <a:xfrm>
                <a:off x="541475" y="103218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13"/>
              <p:cNvSpPr/>
              <p:nvPr/>
            </p:nvSpPr>
            <p:spPr>
              <a:xfrm>
                <a:off x="541475" y="108651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13"/>
              <p:cNvSpPr/>
              <p:nvPr/>
            </p:nvSpPr>
            <p:spPr>
              <a:xfrm>
                <a:off x="541475" y="114083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13"/>
              <p:cNvSpPr/>
              <p:nvPr/>
            </p:nvSpPr>
            <p:spPr>
              <a:xfrm>
                <a:off x="541475" y="119516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13"/>
              <p:cNvSpPr/>
              <p:nvPr/>
            </p:nvSpPr>
            <p:spPr>
              <a:xfrm>
                <a:off x="541475" y="124948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" name="Google Shape;83;p13"/>
              <p:cNvSpPr/>
              <p:nvPr/>
            </p:nvSpPr>
            <p:spPr>
              <a:xfrm>
                <a:off x="541475" y="130381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13"/>
              <p:cNvSpPr/>
              <p:nvPr/>
            </p:nvSpPr>
            <p:spPr>
              <a:xfrm>
                <a:off x="541475" y="135813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13"/>
              <p:cNvSpPr/>
              <p:nvPr/>
            </p:nvSpPr>
            <p:spPr>
              <a:xfrm>
                <a:off x="541475" y="141246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Google Shape;86;p13"/>
              <p:cNvSpPr/>
              <p:nvPr/>
            </p:nvSpPr>
            <p:spPr>
              <a:xfrm>
                <a:off x="541475" y="146678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" name="Google Shape;87;p13"/>
              <p:cNvSpPr/>
              <p:nvPr/>
            </p:nvSpPr>
            <p:spPr>
              <a:xfrm>
                <a:off x="541475" y="152111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" name="Google Shape;88;p13"/>
              <p:cNvSpPr/>
              <p:nvPr/>
            </p:nvSpPr>
            <p:spPr>
              <a:xfrm>
                <a:off x="541475" y="157544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13"/>
              <p:cNvSpPr/>
              <p:nvPr/>
            </p:nvSpPr>
            <p:spPr>
              <a:xfrm>
                <a:off x="541475" y="162976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" name="Google Shape;90;p13"/>
              <p:cNvSpPr/>
              <p:nvPr/>
            </p:nvSpPr>
            <p:spPr>
              <a:xfrm>
                <a:off x="541475" y="168409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" name="Google Shape;91;p13"/>
              <p:cNvSpPr/>
              <p:nvPr/>
            </p:nvSpPr>
            <p:spPr>
              <a:xfrm>
                <a:off x="541475" y="173841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" name="Google Shape;92;p13"/>
              <p:cNvSpPr/>
              <p:nvPr/>
            </p:nvSpPr>
            <p:spPr>
              <a:xfrm>
                <a:off x="541475" y="179274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13"/>
              <p:cNvSpPr/>
              <p:nvPr/>
            </p:nvSpPr>
            <p:spPr>
              <a:xfrm>
                <a:off x="541475" y="184706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13"/>
              <p:cNvSpPr/>
              <p:nvPr/>
            </p:nvSpPr>
            <p:spPr>
              <a:xfrm>
                <a:off x="541475" y="190139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13"/>
              <p:cNvSpPr/>
              <p:nvPr/>
            </p:nvSpPr>
            <p:spPr>
              <a:xfrm>
                <a:off x="541475" y="195571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" name="Google Shape;96;p13"/>
              <p:cNvSpPr/>
              <p:nvPr/>
            </p:nvSpPr>
            <p:spPr>
              <a:xfrm>
                <a:off x="541475" y="201004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" name="Google Shape;97;p13"/>
              <p:cNvSpPr/>
              <p:nvPr/>
            </p:nvSpPr>
            <p:spPr>
              <a:xfrm>
                <a:off x="541475" y="206436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" name="Google Shape;98;p13"/>
              <p:cNvSpPr/>
              <p:nvPr/>
            </p:nvSpPr>
            <p:spPr>
              <a:xfrm>
                <a:off x="541475" y="211869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" name="Google Shape;99;p13"/>
              <p:cNvSpPr/>
              <p:nvPr/>
            </p:nvSpPr>
            <p:spPr>
              <a:xfrm>
                <a:off x="541475" y="217302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" name="Google Shape;100;p13"/>
              <p:cNvSpPr/>
              <p:nvPr/>
            </p:nvSpPr>
            <p:spPr>
              <a:xfrm>
                <a:off x="541475" y="222734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13"/>
              <p:cNvSpPr/>
              <p:nvPr/>
            </p:nvSpPr>
            <p:spPr>
              <a:xfrm>
                <a:off x="541475" y="228167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Google Shape;102;p13"/>
              <p:cNvSpPr/>
              <p:nvPr/>
            </p:nvSpPr>
            <p:spPr>
              <a:xfrm>
                <a:off x="541475" y="233599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13"/>
              <p:cNvSpPr/>
              <p:nvPr/>
            </p:nvSpPr>
            <p:spPr>
              <a:xfrm>
                <a:off x="541475" y="239032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" name="Google Shape;104;p13"/>
              <p:cNvSpPr/>
              <p:nvPr/>
            </p:nvSpPr>
            <p:spPr>
              <a:xfrm>
                <a:off x="541475" y="244464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" name="Google Shape;105;p13"/>
              <p:cNvSpPr/>
              <p:nvPr/>
            </p:nvSpPr>
            <p:spPr>
              <a:xfrm>
                <a:off x="541475" y="249897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13"/>
              <p:cNvSpPr/>
              <p:nvPr/>
            </p:nvSpPr>
            <p:spPr>
              <a:xfrm>
                <a:off x="541475" y="255329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" name="Google Shape;107;p13"/>
              <p:cNvSpPr/>
              <p:nvPr/>
            </p:nvSpPr>
            <p:spPr>
              <a:xfrm>
                <a:off x="541475" y="260762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" name="Google Shape;108;p13"/>
              <p:cNvSpPr/>
              <p:nvPr/>
            </p:nvSpPr>
            <p:spPr>
              <a:xfrm>
                <a:off x="541475" y="266195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" name="Google Shape;109;p13"/>
              <p:cNvSpPr/>
              <p:nvPr/>
            </p:nvSpPr>
            <p:spPr>
              <a:xfrm>
                <a:off x="541475" y="271627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" name="Google Shape;110;p13"/>
              <p:cNvSpPr/>
              <p:nvPr/>
            </p:nvSpPr>
            <p:spPr>
              <a:xfrm>
                <a:off x="541475" y="277060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" name="Google Shape;111;p13"/>
              <p:cNvSpPr/>
              <p:nvPr/>
            </p:nvSpPr>
            <p:spPr>
              <a:xfrm>
                <a:off x="541475" y="282492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" name="Google Shape;112;p13"/>
              <p:cNvSpPr/>
              <p:nvPr/>
            </p:nvSpPr>
            <p:spPr>
              <a:xfrm>
                <a:off x="541475" y="287925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" name="Google Shape;113;p13"/>
              <p:cNvSpPr/>
              <p:nvPr/>
            </p:nvSpPr>
            <p:spPr>
              <a:xfrm>
                <a:off x="541475" y="293357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Google Shape;114;p13"/>
              <p:cNvSpPr/>
              <p:nvPr/>
            </p:nvSpPr>
            <p:spPr>
              <a:xfrm>
                <a:off x="541475" y="298790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13"/>
              <p:cNvSpPr/>
              <p:nvPr/>
            </p:nvSpPr>
            <p:spPr>
              <a:xfrm>
                <a:off x="541475" y="304222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13"/>
              <p:cNvSpPr/>
              <p:nvPr/>
            </p:nvSpPr>
            <p:spPr>
              <a:xfrm>
                <a:off x="541475" y="309655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13"/>
              <p:cNvSpPr/>
              <p:nvPr/>
            </p:nvSpPr>
            <p:spPr>
              <a:xfrm>
                <a:off x="541475" y="315088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" name="Google Shape;118;p13"/>
              <p:cNvSpPr/>
              <p:nvPr/>
            </p:nvSpPr>
            <p:spPr>
              <a:xfrm>
                <a:off x="541475" y="320520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13"/>
              <p:cNvSpPr/>
              <p:nvPr/>
            </p:nvSpPr>
            <p:spPr>
              <a:xfrm>
                <a:off x="541475" y="325953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13"/>
              <p:cNvSpPr/>
              <p:nvPr/>
            </p:nvSpPr>
            <p:spPr>
              <a:xfrm>
                <a:off x="541475" y="331385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13"/>
              <p:cNvSpPr/>
              <p:nvPr/>
            </p:nvSpPr>
            <p:spPr>
              <a:xfrm>
                <a:off x="541475" y="336818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13"/>
              <p:cNvSpPr/>
              <p:nvPr/>
            </p:nvSpPr>
            <p:spPr>
              <a:xfrm>
                <a:off x="541475" y="342250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" name="Google Shape;123;p13"/>
              <p:cNvSpPr/>
              <p:nvPr/>
            </p:nvSpPr>
            <p:spPr>
              <a:xfrm>
                <a:off x="541475" y="347683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13"/>
              <p:cNvSpPr/>
              <p:nvPr/>
            </p:nvSpPr>
            <p:spPr>
              <a:xfrm>
                <a:off x="541475" y="353115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13"/>
              <p:cNvSpPr/>
              <p:nvPr/>
            </p:nvSpPr>
            <p:spPr>
              <a:xfrm>
                <a:off x="541475" y="358548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" name="Google Shape;126;p13"/>
              <p:cNvSpPr/>
              <p:nvPr/>
            </p:nvSpPr>
            <p:spPr>
              <a:xfrm>
                <a:off x="541475" y="363980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" name="Google Shape;127;p13"/>
              <p:cNvSpPr/>
              <p:nvPr/>
            </p:nvSpPr>
            <p:spPr>
              <a:xfrm>
                <a:off x="541475" y="369413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13"/>
              <p:cNvSpPr/>
              <p:nvPr/>
            </p:nvSpPr>
            <p:spPr>
              <a:xfrm>
                <a:off x="541475" y="374846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541475" y="380278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>
                <a:off x="541475" y="385711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" name="Google Shape;131;p13"/>
              <p:cNvSpPr/>
              <p:nvPr/>
            </p:nvSpPr>
            <p:spPr>
              <a:xfrm>
                <a:off x="541475" y="391143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13"/>
              <p:cNvSpPr/>
              <p:nvPr/>
            </p:nvSpPr>
            <p:spPr>
              <a:xfrm>
                <a:off x="541475" y="396576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13"/>
              <p:cNvSpPr/>
              <p:nvPr/>
            </p:nvSpPr>
            <p:spPr>
              <a:xfrm>
                <a:off x="541475" y="402008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Google Shape;134;p13"/>
              <p:cNvSpPr/>
              <p:nvPr/>
            </p:nvSpPr>
            <p:spPr>
              <a:xfrm>
                <a:off x="541475" y="407441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" name="Google Shape;135;p13"/>
              <p:cNvSpPr/>
              <p:nvPr/>
            </p:nvSpPr>
            <p:spPr>
              <a:xfrm>
                <a:off x="541475" y="412873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" name="Google Shape;136;p13"/>
              <p:cNvSpPr/>
              <p:nvPr/>
            </p:nvSpPr>
            <p:spPr>
              <a:xfrm>
                <a:off x="541475" y="418306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" name="Google Shape;137;p13"/>
              <p:cNvSpPr/>
              <p:nvPr/>
            </p:nvSpPr>
            <p:spPr>
              <a:xfrm>
                <a:off x="541475" y="423739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" name="Google Shape;138;p13"/>
              <p:cNvSpPr/>
              <p:nvPr/>
            </p:nvSpPr>
            <p:spPr>
              <a:xfrm>
                <a:off x="541475" y="429171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" name="Google Shape;139;p13"/>
              <p:cNvSpPr/>
              <p:nvPr/>
            </p:nvSpPr>
            <p:spPr>
              <a:xfrm>
                <a:off x="541475" y="434604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" name="Google Shape;140;p13"/>
              <p:cNvSpPr/>
              <p:nvPr/>
            </p:nvSpPr>
            <p:spPr>
              <a:xfrm>
                <a:off x="541475" y="440036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" name="Google Shape;141;p13"/>
              <p:cNvSpPr/>
              <p:nvPr/>
            </p:nvSpPr>
            <p:spPr>
              <a:xfrm>
                <a:off x="541475" y="445469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" name="Google Shape;142;p13"/>
              <p:cNvSpPr/>
              <p:nvPr/>
            </p:nvSpPr>
            <p:spPr>
              <a:xfrm>
                <a:off x="541475" y="450901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" name="Google Shape;143;p13"/>
              <p:cNvSpPr/>
              <p:nvPr/>
            </p:nvSpPr>
            <p:spPr>
              <a:xfrm>
                <a:off x="541475" y="456334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" name="Google Shape;144;p13"/>
              <p:cNvSpPr/>
              <p:nvPr/>
            </p:nvSpPr>
            <p:spPr>
              <a:xfrm>
                <a:off x="541475" y="461766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3"/>
              <p:cNvSpPr/>
              <p:nvPr/>
            </p:nvSpPr>
            <p:spPr>
              <a:xfrm>
                <a:off x="541475" y="467199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3"/>
              <p:cNvSpPr/>
              <p:nvPr/>
            </p:nvSpPr>
            <p:spPr>
              <a:xfrm>
                <a:off x="541475" y="472631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3"/>
              <p:cNvSpPr/>
              <p:nvPr/>
            </p:nvSpPr>
            <p:spPr>
              <a:xfrm>
                <a:off x="541475" y="478064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" name="Google Shape;148;p13"/>
              <p:cNvSpPr/>
              <p:nvPr/>
            </p:nvSpPr>
            <p:spPr>
              <a:xfrm>
                <a:off x="541475" y="483497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" name="Google Shape;149;p13"/>
              <p:cNvSpPr/>
              <p:nvPr/>
            </p:nvSpPr>
            <p:spPr>
              <a:xfrm>
                <a:off x="541475" y="488929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3"/>
              <p:cNvSpPr/>
              <p:nvPr/>
            </p:nvSpPr>
            <p:spPr>
              <a:xfrm>
                <a:off x="541475" y="494362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3"/>
              <p:cNvSpPr/>
              <p:nvPr/>
            </p:nvSpPr>
            <p:spPr>
              <a:xfrm>
                <a:off x="541475" y="499794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3"/>
              <p:cNvSpPr/>
              <p:nvPr/>
            </p:nvSpPr>
            <p:spPr>
              <a:xfrm>
                <a:off x="541475" y="505227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3"/>
              <p:cNvSpPr/>
              <p:nvPr/>
            </p:nvSpPr>
            <p:spPr>
              <a:xfrm>
                <a:off x="541475" y="510659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" name="Google Shape;154;p13"/>
              <p:cNvSpPr/>
              <p:nvPr/>
            </p:nvSpPr>
            <p:spPr>
              <a:xfrm>
                <a:off x="541475" y="516092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" name="Google Shape;155;p13"/>
              <p:cNvSpPr/>
              <p:nvPr/>
            </p:nvSpPr>
            <p:spPr>
              <a:xfrm>
                <a:off x="541475" y="521524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3"/>
              <p:cNvSpPr/>
              <p:nvPr/>
            </p:nvSpPr>
            <p:spPr>
              <a:xfrm>
                <a:off x="541475" y="526957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3"/>
              <p:cNvSpPr/>
              <p:nvPr/>
            </p:nvSpPr>
            <p:spPr>
              <a:xfrm>
                <a:off x="541475" y="532390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3"/>
              <p:cNvSpPr/>
              <p:nvPr/>
            </p:nvSpPr>
            <p:spPr>
              <a:xfrm>
                <a:off x="541475" y="537822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9" name="Google Shape;159;p13"/>
              <p:cNvSpPr/>
              <p:nvPr/>
            </p:nvSpPr>
            <p:spPr>
              <a:xfrm>
                <a:off x="541475" y="543255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0" name="Google Shape;160;p13"/>
              <p:cNvSpPr/>
              <p:nvPr/>
            </p:nvSpPr>
            <p:spPr>
              <a:xfrm>
                <a:off x="541475" y="548687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3"/>
              <p:cNvSpPr/>
              <p:nvPr/>
            </p:nvSpPr>
            <p:spPr>
              <a:xfrm>
                <a:off x="541475" y="554120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3"/>
              <p:cNvSpPr/>
              <p:nvPr/>
            </p:nvSpPr>
            <p:spPr>
              <a:xfrm>
                <a:off x="541475" y="559552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" name="Google Shape;163;p13"/>
              <p:cNvSpPr/>
              <p:nvPr/>
            </p:nvSpPr>
            <p:spPr>
              <a:xfrm>
                <a:off x="541475" y="564985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4" name="Google Shape;164;p13"/>
              <p:cNvSpPr/>
              <p:nvPr/>
            </p:nvSpPr>
            <p:spPr>
              <a:xfrm>
                <a:off x="541475" y="570417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3"/>
              <p:cNvSpPr/>
              <p:nvPr/>
            </p:nvSpPr>
            <p:spPr>
              <a:xfrm>
                <a:off x="541475" y="575850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3"/>
              <p:cNvSpPr/>
              <p:nvPr/>
            </p:nvSpPr>
            <p:spPr>
              <a:xfrm>
                <a:off x="541475" y="581283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3"/>
              <p:cNvSpPr/>
              <p:nvPr/>
            </p:nvSpPr>
            <p:spPr>
              <a:xfrm>
                <a:off x="541475" y="586715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3"/>
              <p:cNvSpPr/>
              <p:nvPr/>
            </p:nvSpPr>
            <p:spPr>
              <a:xfrm>
                <a:off x="541475" y="592148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" name="Google Shape;169;p13"/>
              <p:cNvSpPr/>
              <p:nvPr/>
            </p:nvSpPr>
            <p:spPr>
              <a:xfrm>
                <a:off x="541475" y="597580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" name="Google Shape;170;p13"/>
              <p:cNvSpPr/>
              <p:nvPr/>
            </p:nvSpPr>
            <p:spPr>
              <a:xfrm>
                <a:off x="541475" y="603013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3"/>
              <p:cNvSpPr/>
              <p:nvPr/>
            </p:nvSpPr>
            <p:spPr>
              <a:xfrm>
                <a:off x="541475" y="608445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3"/>
              <p:cNvSpPr/>
              <p:nvPr/>
            </p:nvSpPr>
            <p:spPr>
              <a:xfrm>
                <a:off x="541475" y="613878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3"/>
              <p:cNvSpPr/>
              <p:nvPr/>
            </p:nvSpPr>
            <p:spPr>
              <a:xfrm>
                <a:off x="541475" y="619310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4" name="Google Shape;174;p13"/>
              <p:cNvSpPr/>
              <p:nvPr/>
            </p:nvSpPr>
            <p:spPr>
              <a:xfrm>
                <a:off x="541475" y="624743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5" name="Google Shape;175;p13"/>
              <p:cNvSpPr/>
              <p:nvPr/>
            </p:nvSpPr>
            <p:spPr>
              <a:xfrm>
                <a:off x="541475" y="630175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3"/>
              <p:cNvSpPr/>
              <p:nvPr/>
            </p:nvSpPr>
            <p:spPr>
              <a:xfrm>
                <a:off x="541475" y="635608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3"/>
              <p:cNvSpPr/>
              <p:nvPr/>
            </p:nvSpPr>
            <p:spPr>
              <a:xfrm>
                <a:off x="541475" y="641041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" name="Google Shape;178;p13"/>
              <p:cNvSpPr/>
              <p:nvPr/>
            </p:nvSpPr>
            <p:spPr>
              <a:xfrm>
                <a:off x="541475" y="646473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9" name="Google Shape;179;p13"/>
              <p:cNvSpPr/>
              <p:nvPr/>
            </p:nvSpPr>
            <p:spPr>
              <a:xfrm>
                <a:off x="541475" y="651906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3"/>
              <p:cNvSpPr/>
              <p:nvPr/>
            </p:nvSpPr>
            <p:spPr>
              <a:xfrm>
                <a:off x="541475" y="657338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3"/>
              <p:cNvSpPr/>
              <p:nvPr/>
            </p:nvSpPr>
            <p:spPr>
              <a:xfrm>
                <a:off x="541475" y="662771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3"/>
              <p:cNvSpPr/>
              <p:nvPr/>
            </p:nvSpPr>
            <p:spPr>
              <a:xfrm>
                <a:off x="541475" y="668203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3"/>
              <p:cNvSpPr/>
              <p:nvPr/>
            </p:nvSpPr>
            <p:spPr>
              <a:xfrm>
                <a:off x="541475" y="673636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" name="Google Shape;184;p13"/>
              <p:cNvSpPr/>
              <p:nvPr/>
            </p:nvSpPr>
            <p:spPr>
              <a:xfrm>
                <a:off x="541475" y="679068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5" name="Google Shape;185;p13"/>
              <p:cNvSpPr/>
              <p:nvPr/>
            </p:nvSpPr>
            <p:spPr>
              <a:xfrm>
                <a:off x="541475" y="684501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3"/>
              <p:cNvSpPr/>
              <p:nvPr/>
            </p:nvSpPr>
            <p:spPr>
              <a:xfrm>
                <a:off x="541475" y="689934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3"/>
              <p:cNvSpPr/>
              <p:nvPr/>
            </p:nvSpPr>
            <p:spPr>
              <a:xfrm>
                <a:off x="541475" y="695366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3"/>
              <p:cNvSpPr/>
              <p:nvPr/>
            </p:nvSpPr>
            <p:spPr>
              <a:xfrm>
                <a:off x="541475" y="700799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" name="Google Shape;189;p13"/>
              <p:cNvSpPr/>
              <p:nvPr/>
            </p:nvSpPr>
            <p:spPr>
              <a:xfrm>
                <a:off x="541475" y="706231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" name="Google Shape;190;p13"/>
              <p:cNvSpPr/>
              <p:nvPr/>
            </p:nvSpPr>
            <p:spPr>
              <a:xfrm>
                <a:off x="541475" y="711664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3"/>
              <p:cNvSpPr/>
              <p:nvPr/>
            </p:nvSpPr>
            <p:spPr>
              <a:xfrm>
                <a:off x="541475" y="717096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3"/>
              <p:cNvSpPr/>
              <p:nvPr/>
            </p:nvSpPr>
            <p:spPr>
              <a:xfrm>
                <a:off x="541475" y="722529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3"/>
              <p:cNvSpPr/>
              <p:nvPr/>
            </p:nvSpPr>
            <p:spPr>
              <a:xfrm>
                <a:off x="541475" y="727961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4" name="Google Shape;194;p13"/>
              <p:cNvSpPr/>
              <p:nvPr/>
            </p:nvSpPr>
            <p:spPr>
              <a:xfrm>
                <a:off x="541475" y="733394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" name="Google Shape;195;p13"/>
              <p:cNvSpPr/>
              <p:nvPr/>
            </p:nvSpPr>
            <p:spPr>
              <a:xfrm>
                <a:off x="541475" y="738826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3"/>
              <p:cNvSpPr/>
              <p:nvPr/>
            </p:nvSpPr>
            <p:spPr>
              <a:xfrm>
                <a:off x="541475" y="744259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3"/>
              <p:cNvSpPr/>
              <p:nvPr/>
            </p:nvSpPr>
            <p:spPr>
              <a:xfrm>
                <a:off x="541475" y="749692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" name="Google Shape;198;p13"/>
              <p:cNvSpPr/>
              <p:nvPr/>
            </p:nvSpPr>
            <p:spPr>
              <a:xfrm>
                <a:off x="541475" y="755124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9" name="Google Shape;199;p13"/>
              <p:cNvSpPr/>
              <p:nvPr/>
            </p:nvSpPr>
            <p:spPr>
              <a:xfrm>
                <a:off x="541475" y="760557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3"/>
              <p:cNvSpPr/>
              <p:nvPr/>
            </p:nvSpPr>
            <p:spPr>
              <a:xfrm>
                <a:off x="541475" y="765989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3"/>
              <p:cNvSpPr/>
              <p:nvPr/>
            </p:nvSpPr>
            <p:spPr>
              <a:xfrm>
                <a:off x="541475" y="771422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3"/>
              <p:cNvSpPr/>
              <p:nvPr/>
            </p:nvSpPr>
            <p:spPr>
              <a:xfrm>
                <a:off x="541475" y="776854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" name="Google Shape;203;p13"/>
              <p:cNvSpPr/>
              <p:nvPr/>
            </p:nvSpPr>
            <p:spPr>
              <a:xfrm>
                <a:off x="541475" y="782287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" name="Google Shape;204;p13"/>
              <p:cNvSpPr/>
              <p:nvPr/>
            </p:nvSpPr>
            <p:spPr>
              <a:xfrm>
                <a:off x="541475" y="787719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3"/>
              <p:cNvSpPr/>
              <p:nvPr/>
            </p:nvSpPr>
            <p:spPr>
              <a:xfrm>
                <a:off x="541475" y="793152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3"/>
              <p:cNvSpPr/>
              <p:nvPr/>
            </p:nvSpPr>
            <p:spPr>
              <a:xfrm>
                <a:off x="541475" y="798585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3"/>
              <p:cNvSpPr/>
              <p:nvPr/>
            </p:nvSpPr>
            <p:spPr>
              <a:xfrm>
                <a:off x="541475" y="804017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8" name="Google Shape;208;p13"/>
              <p:cNvSpPr/>
              <p:nvPr/>
            </p:nvSpPr>
            <p:spPr>
              <a:xfrm>
                <a:off x="541475" y="809450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9" name="Google Shape;209;p13"/>
              <p:cNvSpPr/>
              <p:nvPr/>
            </p:nvSpPr>
            <p:spPr>
              <a:xfrm>
                <a:off x="541475" y="814882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3"/>
              <p:cNvSpPr/>
              <p:nvPr/>
            </p:nvSpPr>
            <p:spPr>
              <a:xfrm>
                <a:off x="541475" y="820315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3"/>
              <p:cNvSpPr/>
              <p:nvPr/>
            </p:nvSpPr>
            <p:spPr>
              <a:xfrm>
                <a:off x="541475" y="825747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3"/>
              <p:cNvSpPr/>
              <p:nvPr/>
            </p:nvSpPr>
            <p:spPr>
              <a:xfrm>
                <a:off x="541475" y="831180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3"/>
              <p:cNvSpPr/>
              <p:nvPr/>
            </p:nvSpPr>
            <p:spPr>
              <a:xfrm>
                <a:off x="541475" y="836612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4" name="Google Shape;214;p13"/>
              <p:cNvSpPr/>
              <p:nvPr/>
            </p:nvSpPr>
            <p:spPr>
              <a:xfrm>
                <a:off x="541475" y="842045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5" name="Google Shape;215;p13"/>
              <p:cNvSpPr/>
              <p:nvPr/>
            </p:nvSpPr>
            <p:spPr>
              <a:xfrm>
                <a:off x="541475" y="847478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3"/>
              <p:cNvSpPr/>
              <p:nvPr/>
            </p:nvSpPr>
            <p:spPr>
              <a:xfrm>
                <a:off x="541475" y="852910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3"/>
              <p:cNvSpPr/>
              <p:nvPr/>
            </p:nvSpPr>
            <p:spPr>
              <a:xfrm>
                <a:off x="541475" y="858343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3"/>
              <p:cNvSpPr/>
              <p:nvPr/>
            </p:nvSpPr>
            <p:spPr>
              <a:xfrm>
                <a:off x="541475" y="863775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" name="Google Shape;219;p13"/>
              <p:cNvSpPr/>
              <p:nvPr/>
            </p:nvSpPr>
            <p:spPr>
              <a:xfrm>
                <a:off x="541475" y="869208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0" name="Google Shape;220;p13"/>
              <p:cNvSpPr/>
              <p:nvPr/>
            </p:nvSpPr>
            <p:spPr>
              <a:xfrm>
                <a:off x="541475" y="874640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3"/>
              <p:cNvSpPr/>
              <p:nvPr/>
            </p:nvSpPr>
            <p:spPr>
              <a:xfrm>
                <a:off x="541475" y="880073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3"/>
              <p:cNvSpPr/>
              <p:nvPr/>
            </p:nvSpPr>
            <p:spPr>
              <a:xfrm>
                <a:off x="541475" y="885505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" name="Google Shape;223;p13"/>
              <p:cNvSpPr/>
              <p:nvPr/>
            </p:nvSpPr>
            <p:spPr>
              <a:xfrm>
                <a:off x="541475" y="890938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" name="Google Shape;224;p13"/>
              <p:cNvSpPr/>
              <p:nvPr/>
            </p:nvSpPr>
            <p:spPr>
              <a:xfrm>
                <a:off x="541475" y="896370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3"/>
              <p:cNvSpPr/>
              <p:nvPr/>
            </p:nvSpPr>
            <p:spPr>
              <a:xfrm>
                <a:off x="541475" y="901803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3"/>
              <p:cNvSpPr/>
              <p:nvPr/>
            </p:nvSpPr>
            <p:spPr>
              <a:xfrm>
                <a:off x="541475" y="907236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3"/>
              <p:cNvSpPr/>
              <p:nvPr/>
            </p:nvSpPr>
            <p:spPr>
              <a:xfrm>
                <a:off x="541475" y="912668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" name="Google Shape;228;p13"/>
              <p:cNvSpPr/>
              <p:nvPr/>
            </p:nvSpPr>
            <p:spPr>
              <a:xfrm>
                <a:off x="541475" y="918101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9" name="Google Shape;229;p13"/>
              <p:cNvSpPr/>
              <p:nvPr/>
            </p:nvSpPr>
            <p:spPr>
              <a:xfrm>
                <a:off x="541475" y="923533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3"/>
              <p:cNvSpPr/>
              <p:nvPr/>
            </p:nvSpPr>
            <p:spPr>
              <a:xfrm>
                <a:off x="541475" y="928966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3"/>
              <p:cNvSpPr/>
              <p:nvPr/>
            </p:nvSpPr>
            <p:spPr>
              <a:xfrm>
                <a:off x="541475" y="934398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3"/>
              <p:cNvSpPr/>
              <p:nvPr/>
            </p:nvSpPr>
            <p:spPr>
              <a:xfrm>
                <a:off x="541475" y="939831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3"/>
              <p:cNvSpPr/>
              <p:nvPr/>
            </p:nvSpPr>
            <p:spPr>
              <a:xfrm>
                <a:off x="541475" y="945263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4" name="Google Shape;234;p13"/>
              <p:cNvSpPr/>
              <p:nvPr/>
            </p:nvSpPr>
            <p:spPr>
              <a:xfrm>
                <a:off x="541475" y="950696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5" name="Google Shape;235;p13"/>
              <p:cNvSpPr/>
              <p:nvPr/>
            </p:nvSpPr>
            <p:spPr>
              <a:xfrm>
                <a:off x="541475" y="956129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3"/>
              <p:cNvSpPr/>
              <p:nvPr/>
            </p:nvSpPr>
            <p:spPr>
              <a:xfrm>
                <a:off x="541475" y="961561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3"/>
              <p:cNvSpPr/>
              <p:nvPr/>
            </p:nvSpPr>
            <p:spPr>
              <a:xfrm>
                <a:off x="541475" y="966994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3"/>
              <p:cNvSpPr/>
              <p:nvPr/>
            </p:nvSpPr>
            <p:spPr>
              <a:xfrm>
                <a:off x="541475" y="972426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9" name="Google Shape;239;p13"/>
              <p:cNvSpPr/>
              <p:nvPr/>
            </p:nvSpPr>
            <p:spPr>
              <a:xfrm>
                <a:off x="541475" y="977859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0" name="Google Shape;240;p13"/>
              <p:cNvSpPr/>
              <p:nvPr/>
            </p:nvSpPr>
            <p:spPr>
              <a:xfrm>
                <a:off x="541475" y="983291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3"/>
              <p:cNvSpPr/>
              <p:nvPr/>
            </p:nvSpPr>
            <p:spPr>
              <a:xfrm>
                <a:off x="541475" y="988724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3"/>
              <p:cNvSpPr/>
              <p:nvPr/>
            </p:nvSpPr>
            <p:spPr>
              <a:xfrm>
                <a:off x="541475" y="994156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3" name="Google Shape;243;p13"/>
              <p:cNvSpPr/>
              <p:nvPr/>
            </p:nvSpPr>
            <p:spPr>
              <a:xfrm>
                <a:off x="541475" y="999589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4" name="Google Shape;244;p13"/>
              <p:cNvSpPr/>
              <p:nvPr/>
            </p:nvSpPr>
            <p:spPr>
              <a:xfrm>
                <a:off x="541475" y="1005021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3"/>
              <p:cNvSpPr/>
              <p:nvPr/>
            </p:nvSpPr>
            <p:spPr>
              <a:xfrm>
                <a:off x="541475" y="1010454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3"/>
              <p:cNvSpPr/>
              <p:nvPr/>
            </p:nvSpPr>
            <p:spPr>
              <a:xfrm>
                <a:off x="541475" y="1015887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3"/>
              <p:cNvSpPr/>
              <p:nvPr/>
            </p:nvSpPr>
            <p:spPr>
              <a:xfrm>
                <a:off x="541475" y="1021319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3"/>
              <p:cNvSpPr/>
              <p:nvPr/>
            </p:nvSpPr>
            <p:spPr>
              <a:xfrm>
                <a:off x="541475" y="1026752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9" name="Google Shape;249;p13"/>
              <p:cNvSpPr/>
              <p:nvPr/>
            </p:nvSpPr>
            <p:spPr>
              <a:xfrm>
                <a:off x="541475" y="1032184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0" name="Google Shape;250;p13"/>
              <p:cNvSpPr/>
              <p:nvPr/>
            </p:nvSpPr>
            <p:spPr>
              <a:xfrm>
                <a:off x="541475" y="1037617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3"/>
              <p:cNvSpPr/>
              <p:nvPr/>
            </p:nvSpPr>
            <p:spPr>
              <a:xfrm>
                <a:off x="541475" y="1043049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3"/>
              <p:cNvSpPr/>
              <p:nvPr/>
            </p:nvSpPr>
            <p:spPr>
              <a:xfrm>
                <a:off x="541475" y="1048482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3"/>
              <p:cNvSpPr/>
              <p:nvPr/>
            </p:nvSpPr>
            <p:spPr>
              <a:xfrm>
                <a:off x="541475" y="1053914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" name="Google Shape;254;p13"/>
              <p:cNvSpPr/>
              <p:nvPr/>
            </p:nvSpPr>
            <p:spPr>
              <a:xfrm>
                <a:off x="541475" y="1059347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5" name="Google Shape;255;p13"/>
              <p:cNvSpPr/>
              <p:nvPr/>
            </p:nvSpPr>
            <p:spPr>
              <a:xfrm>
                <a:off x="541475" y="1064780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6" name="Google Shape;256;p13"/>
            <p:cNvGrpSpPr/>
            <p:nvPr/>
          </p:nvGrpSpPr>
          <p:grpSpPr>
            <a:xfrm>
              <a:off x="6947325" y="0"/>
              <a:ext cx="28800" cy="10676600"/>
              <a:chOff x="541475" y="0"/>
              <a:chExt cx="28800" cy="10676600"/>
            </a:xfrm>
          </p:grpSpPr>
          <p:sp>
            <p:nvSpPr>
              <p:cNvPr id="257" name="Google Shape;257;p13"/>
              <p:cNvSpPr/>
              <p:nvPr/>
            </p:nvSpPr>
            <p:spPr>
              <a:xfrm>
                <a:off x="541475" y="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3"/>
              <p:cNvSpPr/>
              <p:nvPr/>
            </p:nvSpPr>
            <p:spPr>
              <a:xfrm>
                <a:off x="541475" y="5432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9" name="Google Shape;259;p13"/>
              <p:cNvSpPr/>
              <p:nvPr/>
            </p:nvSpPr>
            <p:spPr>
              <a:xfrm>
                <a:off x="541475" y="10865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0" name="Google Shape;260;p13"/>
              <p:cNvSpPr/>
              <p:nvPr/>
            </p:nvSpPr>
            <p:spPr>
              <a:xfrm>
                <a:off x="541475" y="16297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3"/>
              <p:cNvSpPr/>
              <p:nvPr/>
            </p:nvSpPr>
            <p:spPr>
              <a:xfrm>
                <a:off x="541475" y="21730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3"/>
              <p:cNvSpPr/>
              <p:nvPr/>
            </p:nvSpPr>
            <p:spPr>
              <a:xfrm>
                <a:off x="541475" y="27162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" name="Google Shape;263;p13"/>
              <p:cNvSpPr/>
              <p:nvPr/>
            </p:nvSpPr>
            <p:spPr>
              <a:xfrm>
                <a:off x="541475" y="32595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4" name="Google Shape;264;p13"/>
              <p:cNvSpPr/>
              <p:nvPr/>
            </p:nvSpPr>
            <p:spPr>
              <a:xfrm>
                <a:off x="541475" y="38027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3"/>
              <p:cNvSpPr/>
              <p:nvPr/>
            </p:nvSpPr>
            <p:spPr>
              <a:xfrm>
                <a:off x="541475" y="43460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3"/>
              <p:cNvSpPr/>
              <p:nvPr/>
            </p:nvSpPr>
            <p:spPr>
              <a:xfrm>
                <a:off x="541475" y="48893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3"/>
              <p:cNvSpPr/>
              <p:nvPr/>
            </p:nvSpPr>
            <p:spPr>
              <a:xfrm>
                <a:off x="541475" y="54325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8" name="Google Shape;268;p13"/>
              <p:cNvSpPr/>
              <p:nvPr/>
            </p:nvSpPr>
            <p:spPr>
              <a:xfrm>
                <a:off x="541475" y="59758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9" name="Google Shape;269;p13"/>
              <p:cNvSpPr/>
              <p:nvPr/>
            </p:nvSpPr>
            <p:spPr>
              <a:xfrm>
                <a:off x="541475" y="65190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0" name="Google Shape;270;p13"/>
              <p:cNvSpPr/>
              <p:nvPr/>
            </p:nvSpPr>
            <p:spPr>
              <a:xfrm>
                <a:off x="541475" y="70623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1" name="Google Shape;271;p13"/>
              <p:cNvSpPr/>
              <p:nvPr/>
            </p:nvSpPr>
            <p:spPr>
              <a:xfrm>
                <a:off x="541475" y="76055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2" name="Google Shape;272;p13"/>
              <p:cNvSpPr/>
              <p:nvPr/>
            </p:nvSpPr>
            <p:spPr>
              <a:xfrm>
                <a:off x="541475" y="81488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3" name="Google Shape;273;p13"/>
              <p:cNvSpPr/>
              <p:nvPr/>
            </p:nvSpPr>
            <p:spPr>
              <a:xfrm>
                <a:off x="541475" y="86920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4" name="Google Shape;274;p13"/>
              <p:cNvSpPr/>
              <p:nvPr/>
            </p:nvSpPr>
            <p:spPr>
              <a:xfrm>
                <a:off x="541475" y="92353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5" name="Google Shape;275;p13"/>
              <p:cNvSpPr/>
              <p:nvPr/>
            </p:nvSpPr>
            <p:spPr>
              <a:xfrm>
                <a:off x="541475" y="97785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6" name="Google Shape;276;p13"/>
              <p:cNvSpPr/>
              <p:nvPr/>
            </p:nvSpPr>
            <p:spPr>
              <a:xfrm>
                <a:off x="541475" y="103218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7" name="Google Shape;277;p13"/>
              <p:cNvSpPr/>
              <p:nvPr/>
            </p:nvSpPr>
            <p:spPr>
              <a:xfrm>
                <a:off x="541475" y="108651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8" name="Google Shape;278;p13"/>
              <p:cNvSpPr/>
              <p:nvPr/>
            </p:nvSpPr>
            <p:spPr>
              <a:xfrm>
                <a:off x="541475" y="114083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9" name="Google Shape;279;p13"/>
              <p:cNvSpPr/>
              <p:nvPr/>
            </p:nvSpPr>
            <p:spPr>
              <a:xfrm>
                <a:off x="541475" y="119516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0" name="Google Shape;280;p13"/>
              <p:cNvSpPr/>
              <p:nvPr/>
            </p:nvSpPr>
            <p:spPr>
              <a:xfrm>
                <a:off x="541475" y="124948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1" name="Google Shape;281;p13"/>
              <p:cNvSpPr/>
              <p:nvPr/>
            </p:nvSpPr>
            <p:spPr>
              <a:xfrm>
                <a:off x="541475" y="130381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2" name="Google Shape;282;p13"/>
              <p:cNvSpPr/>
              <p:nvPr/>
            </p:nvSpPr>
            <p:spPr>
              <a:xfrm>
                <a:off x="541475" y="135813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3" name="Google Shape;283;p13"/>
              <p:cNvSpPr/>
              <p:nvPr/>
            </p:nvSpPr>
            <p:spPr>
              <a:xfrm>
                <a:off x="541475" y="141246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4" name="Google Shape;284;p13"/>
              <p:cNvSpPr/>
              <p:nvPr/>
            </p:nvSpPr>
            <p:spPr>
              <a:xfrm>
                <a:off x="541475" y="146678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5" name="Google Shape;285;p13"/>
              <p:cNvSpPr/>
              <p:nvPr/>
            </p:nvSpPr>
            <p:spPr>
              <a:xfrm>
                <a:off x="541475" y="152111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6" name="Google Shape;286;p13"/>
              <p:cNvSpPr/>
              <p:nvPr/>
            </p:nvSpPr>
            <p:spPr>
              <a:xfrm>
                <a:off x="541475" y="157544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7" name="Google Shape;287;p13"/>
              <p:cNvSpPr/>
              <p:nvPr/>
            </p:nvSpPr>
            <p:spPr>
              <a:xfrm>
                <a:off x="541475" y="162976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8" name="Google Shape;288;p13"/>
              <p:cNvSpPr/>
              <p:nvPr/>
            </p:nvSpPr>
            <p:spPr>
              <a:xfrm>
                <a:off x="541475" y="168409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9" name="Google Shape;289;p13"/>
              <p:cNvSpPr/>
              <p:nvPr/>
            </p:nvSpPr>
            <p:spPr>
              <a:xfrm>
                <a:off x="541475" y="173841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0" name="Google Shape;290;p13"/>
              <p:cNvSpPr/>
              <p:nvPr/>
            </p:nvSpPr>
            <p:spPr>
              <a:xfrm>
                <a:off x="541475" y="179274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1" name="Google Shape;291;p13"/>
              <p:cNvSpPr/>
              <p:nvPr/>
            </p:nvSpPr>
            <p:spPr>
              <a:xfrm>
                <a:off x="541475" y="184706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2" name="Google Shape;292;p13"/>
              <p:cNvSpPr/>
              <p:nvPr/>
            </p:nvSpPr>
            <p:spPr>
              <a:xfrm>
                <a:off x="541475" y="190139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3" name="Google Shape;293;p13"/>
              <p:cNvSpPr/>
              <p:nvPr/>
            </p:nvSpPr>
            <p:spPr>
              <a:xfrm>
                <a:off x="541475" y="195571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4" name="Google Shape;294;p13"/>
              <p:cNvSpPr/>
              <p:nvPr/>
            </p:nvSpPr>
            <p:spPr>
              <a:xfrm>
                <a:off x="541475" y="201004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5" name="Google Shape;295;p13"/>
              <p:cNvSpPr/>
              <p:nvPr/>
            </p:nvSpPr>
            <p:spPr>
              <a:xfrm>
                <a:off x="541475" y="206436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6" name="Google Shape;296;p13"/>
              <p:cNvSpPr/>
              <p:nvPr/>
            </p:nvSpPr>
            <p:spPr>
              <a:xfrm>
                <a:off x="541475" y="211869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7" name="Google Shape;297;p13"/>
              <p:cNvSpPr/>
              <p:nvPr/>
            </p:nvSpPr>
            <p:spPr>
              <a:xfrm>
                <a:off x="541475" y="217302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8" name="Google Shape;298;p13"/>
              <p:cNvSpPr/>
              <p:nvPr/>
            </p:nvSpPr>
            <p:spPr>
              <a:xfrm>
                <a:off x="541475" y="222734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9" name="Google Shape;299;p13"/>
              <p:cNvSpPr/>
              <p:nvPr/>
            </p:nvSpPr>
            <p:spPr>
              <a:xfrm>
                <a:off x="541475" y="228167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0" name="Google Shape;300;p13"/>
              <p:cNvSpPr/>
              <p:nvPr/>
            </p:nvSpPr>
            <p:spPr>
              <a:xfrm>
                <a:off x="541475" y="233599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1" name="Google Shape;301;p13"/>
              <p:cNvSpPr/>
              <p:nvPr/>
            </p:nvSpPr>
            <p:spPr>
              <a:xfrm>
                <a:off x="541475" y="239032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2" name="Google Shape;302;p13"/>
              <p:cNvSpPr/>
              <p:nvPr/>
            </p:nvSpPr>
            <p:spPr>
              <a:xfrm>
                <a:off x="541475" y="244464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3" name="Google Shape;303;p13"/>
              <p:cNvSpPr/>
              <p:nvPr/>
            </p:nvSpPr>
            <p:spPr>
              <a:xfrm>
                <a:off x="541475" y="249897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4" name="Google Shape;304;p13"/>
              <p:cNvSpPr/>
              <p:nvPr/>
            </p:nvSpPr>
            <p:spPr>
              <a:xfrm>
                <a:off x="541475" y="255329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5" name="Google Shape;305;p13"/>
              <p:cNvSpPr/>
              <p:nvPr/>
            </p:nvSpPr>
            <p:spPr>
              <a:xfrm>
                <a:off x="541475" y="260762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6" name="Google Shape;306;p13"/>
              <p:cNvSpPr/>
              <p:nvPr/>
            </p:nvSpPr>
            <p:spPr>
              <a:xfrm>
                <a:off x="541475" y="266195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7" name="Google Shape;307;p13"/>
              <p:cNvSpPr/>
              <p:nvPr/>
            </p:nvSpPr>
            <p:spPr>
              <a:xfrm>
                <a:off x="541475" y="271627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8" name="Google Shape;308;p13"/>
              <p:cNvSpPr/>
              <p:nvPr/>
            </p:nvSpPr>
            <p:spPr>
              <a:xfrm>
                <a:off x="541475" y="277060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09" name="Google Shape;309;p13"/>
              <p:cNvSpPr/>
              <p:nvPr/>
            </p:nvSpPr>
            <p:spPr>
              <a:xfrm>
                <a:off x="541475" y="282492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0" name="Google Shape;310;p13"/>
              <p:cNvSpPr/>
              <p:nvPr/>
            </p:nvSpPr>
            <p:spPr>
              <a:xfrm>
                <a:off x="541475" y="287925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1" name="Google Shape;311;p13"/>
              <p:cNvSpPr/>
              <p:nvPr/>
            </p:nvSpPr>
            <p:spPr>
              <a:xfrm>
                <a:off x="541475" y="293357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2" name="Google Shape;312;p13"/>
              <p:cNvSpPr/>
              <p:nvPr/>
            </p:nvSpPr>
            <p:spPr>
              <a:xfrm>
                <a:off x="541475" y="298790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3" name="Google Shape;313;p13"/>
              <p:cNvSpPr/>
              <p:nvPr/>
            </p:nvSpPr>
            <p:spPr>
              <a:xfrm>
                <a:off x="541475" y="304222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4" name="Google Shape;314;p13"/>
              <p:cNvSpPr/>
              <p:nvPr/>
            </p:nvSpPr>
            <p:spPr>
              <a:xfrm>
                <a:off x="541475" y="309655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5" name="Google Shape;315;p13"/>
              <p:cNvSpPr/>
              <p:nvPr/>
            </p:nvSpPr>
            <p:spPr>
              <a:xfrm>
                <a:off x="541475" y="315088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6" name="Google Shape;316;p13"/>
              <p:cNvSpPr/>
              <p:nvPr/>
            </p:nvSpPr>
            <p:spPr>
              <a:xfrm>
                <a:off x="541475" y="320520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7" name="Google Shape;317;p13"/>
              <p:cNvSpPr/>
              <p:nvPr/>
            </p:nvSpPr>
            <p:spPr>
              <a:xfrm>
                <a:off x="541475" y="325953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8" name="Google Shape;318;p13"/>
              <p:cNvSpPr/>
              <p:nvPr/>
            </p:nvSpPr>
            <p:spPr>
              <a:xfrm>
                <a:off x="541475" y="331385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19" name="Google Shape;319;p13"/>
              <p:cNvSpPr/>
              <p:nvPr/>
            </p:nvSpPr>
            <p:spPr>
              <a:xfrm>
                <a:off x="541475" y="336818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0" name="Google Shape;320;p13"/>
              <p:cNvSpPr/>
              <p:nvPr/>
            </p:nvSpPr>
            <p:spPr>
              <a:xfrm>
                <a:off x="541475" y="342250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1" name="Google Shape;321;p13"/>
              <p:cNvSpPr/>
              <p:nvPr/>
            </p:nvSpPr>
            <p:spPr>
              <a:xfrm>
                <a:off x="541475" y="347683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2" name="Google Shape;322;p13"/>
              <p:cNvSpPr/>
              <p:nvPr/>
            </p:nvSpPr>
            <p:spPr>
              <a:xfrm>
                <a:off x="541475" y="353115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3" name="Google Shape;323;p13"/>
              <p:cNvSpPr/>
              <p:nvPr/>
            </p:nvSpPr>
            <p:spPr>
              <a:xfrm>
                <a:off x="541475" y="358548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4" name="Google Shape;324;p13"/>
              <p:cNvSpPr/>
              <p:nvPr/>
            </p:nvSpPr>
            <p:spPr>
              <a:xfrm>
                <a:off x="541475" y="363980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5" name="Google Shape;325;p13"/>
              <p:cNvSpPr/>
              <p:nvPr/>
            </p:nvSpPr>
            <p:spPr>
              <a:xfrm>
                <a:off x="541475" y="369413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6" name="Google Shape;326;p13"/>
              <p:cNvSpPr/>
              <p:nvPr/>
            </p:nvSpPr>
            <p:spPr>
              <a:xfrm>
                <a:off x="541475" y="374846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7" name="Google Shape;327;p13"/>
              <p:cNvSpPr/>
              <p:nvPr/>
            </p:nvSpPr>
            <p:spPr>
              <a:xfrm>
                <a:off x="541475" y="380278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8" name="Google Shape;328;p13"/>
              <p:cNvSpPr/>
              <p:nvPr/>
            </p:nvSpPr>
            <p:spPr>
              <a:xfrm>
                <a:off x="541475" y="385711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9" name="Google Shape;329;p13"/>
              <p:cNvSpPr/>
              <p:nvPr/>
            </p:nvSpPr>
            <p:spPr>
              <a:xfrm>
                <a:off x="541475" y="391143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0" name="Google Shape;330;p13"/>
              <p:cNvSpPr/>
              <p:nvPr/>
            </p:nvSpPr>
            <p:spPr>
              <a:xfrm>
                <a:off x="541475" y="396576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1" name="Google Shape;331;p13"/>
              <p:cNvSpPr/>
              <p:nvPr/>
            </p:nvSpPr>
            <p:spPr>
              <a:xfrm>
                <a:off x="541475" y="402008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2" name="Google Shape;332;p13"/>
              <p:cNvSpPr/>
              <p:nvPr/>
            </p:nvSpPr>
            <p:spPr>
              <a:xfrm>
                <a:off x="541475" y="407441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3" name="Google Shape;333;p13"/>
              <p:cNvSpPr/>
              <p:nvPr/>
            </p:nvSpPr>
            <p:spPr>
              <a:xfrm>
                <a:off x="541475" y="412873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4" name="Google Shape;334;p13"/>
              <p:cNvSpPr/>
              <p:nvPr/>
            </p:nvSpPr>
            <p:spPr>
              <a:xfrm>
                <a:off x="541475" y="418306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5" name="Google Shape;335;p13"/>
              <p:cNvSpPr/>
              <p:nvPr/>
            </p:nvSpPr>
            <p:spPr>
              <a:xfrm>
                <a:off x="541475" y="423739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6" name="Google Shape;336;p13"/>
              <p:cNvSpPr/>
              <p:nvPr/>
            </p:nvSpPr>
            <p:spPr>
              <a:xfrm>
                <a:off x="541475" y="429171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7" name="Google Shape;337;p13"/>
              <p:cNvSpPr/>
              <p:nvPr/>
            </p:nvSpPr>
            <p:spPr>
              <a:xfrm>
                <a:off x="541475" y="434604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8" name="Google Shape;338;p13"/>
              <p:cNvSpPr/>
              <p:nvPr/>
            </p:nvSpPr>
            <p:spPr>
              <a:xfrm>
                <a:off x="541475" y="440036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9" name="Google Shape;339;p13"/>
              <p:cNvSpPr/>
              <p:nvPr/>
            </p:nvSpPr>
            <p:spPr>
              <a:xfrm>
                <a:off x="541475" y="445469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0" name="Google Shape;340;p13"/>
              <p:cNvSpPr/>
              <p:nvPr/>
            </p:nvSpPr>
            <p:spPr>
              <a:xfrm>
                <a:off x="541475" y="450901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1" name="Google Shape;341;p13"/>
              <p:cNvSpPr/>
              <p:nvPr/>
            </p:nvSpPr>
            <p:spPr>
              <a:xfrm>
                <a:off x="541475" y="456334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2" name="Google Shape;342;p13"/>
              <p:cNvSpPr/>
              <p:nvPr/>
            </p:nvSpPr>
            <p:spPr>
              <a:xfrm>
                <a:off x="541475" y="461766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3" name="Google Shape;343;p13"/>
              <p:cNvSpPr/>
              <p:nvPr/>
            </p:nvSpPr>
            <p:spPr>
              <a:xfrm>
                <a:off x="541475" y="467199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4" name="Google Shape;344;p13"/>
              <p:cNvSpPr/>
              <p:nvPr/>
            </p:nvSpPr>
            <p:spPr>
              <a:xfrm>
                <a:off x="541475" y="472631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5" name="Google Shape;345;p13"/>
              <p:cNvSpPr/>
              <p:nvPr/>
            </p:nvSpPr>
            <p:spPr>
              <a:xfrm>
                <a:off x="541475" y="478064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6" name="Google Shape;346;p13"/>
              <p:cNvSpPr/>
              <p:nvPr/>
            </p:nvSpPr>
            <p:spPr>
              <a:xfrm>
                <a:off x="541475" y="483497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7" name="Google Shape;347;p13"/>
              <p:cNvSpPr/>
              <p:nvPr/>
            </p:nvSpPr>
            <p:spPr>
              <a:xfrm>
                <a:off x="541475" y="488929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8" name="Google Shape;348;p13"/>
              <p:cNvSpPr/>
              <p:nvPr/>
            </p:nvSpPr>
            <p:spPr>
              <a:xfrm>
                <a:off x="541475" y="494362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9" name="Google Shape;349;p13"/>
              <p:cNvSpPr/>
              <p:nvPr/>
            </p:nvSpPr>
            <p:spPr>
              <a:xfrm>
                <a:off x="541475" y="499794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0" name="Google Shape;350;p13"/>
              <p:cNvSpPr/>
              <p:nvPr/>
            </p:nvSpPr>
            <p:spPr>
              <a:xfrm>
                <a:off x="541475" y="505227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1" name="Google Shape;351;p13"/>
              <p:cNvSpPr/>
              <p:nvPr/>
            </p:nvSpPr>
            <p:spPr>
              <a:xfrm>
                <a:off x="541475" y="510659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2" name="Google Shape;352;p13"/>
              <p:cNvSpPr/>
              <p:nvPr/>
            </p:nvSpPr>
            <p:spPr>
              <a:xfrm>
                <a:off x="541475" y="516092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3" name="Google Shape;353;p13"/>
              <p:cNvSpPr/>
              <p:nvPr/>
            </p:nvSpPr>
            <p:spPr>
              <a:xfrm>
                <a:off x="541475" y="521524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4" name="Google Shape;354;p13"/>
              <p:cNvSpPr/>
              <p:nvPr/>
            </p:nvSpPr>
            <p:spPr>
              <a:xfrm>
                <a:off x="541475" y="526957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5" name="Google Shape;355;p13"/>
              <p:cNvSpPr/>
              <p:nvPr/>
            </p:nvSpPr>
            <p:spPr>
              <a:xfrm>
                <a:off x="541475" y="532390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6" name="Google Shape;356;p13"/>
              <p:cNvSpPr/>
              <p:nvPr/>
            </p:nvSpPr>
            <p:spPr>
              <a:xfrm>
                <a:off x="541475" y="537822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7" name="Google Shape;357;p13"/>
              <p:cNvSpPr/>
              <p:nvPr/>
            </p:nvSpPr>
            <p:spPr>
              <a:xfrm>
                <a:off x="541475" y="543255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8" name="Google Shape;358;p13"/>
              <p:cNvSpPr/>
              <p:nvPr/>
            </p:nvSpPr>
            <p:spPr>
              <a:xfrm>
                <a:off x="541475" y="548687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9" name="Google Shape;359;p13"/>
              <p:cNvSpPr/>
              <p:nvPr/>
            </p:nvSpPr>
            <p:spPr>
              <a:xfrm>
                <a:off x="541475" y="554120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0" name="Google Shape;360;p13"/>
              <p:cNvSpPr/>
              <p:nvPr/>
            </p:nvSpPr>
            <p:spPr>
              <a:xfrm>
                <a:off x="541475" y="559552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1" name="Google Shape;361;p13"/>
              <p:cNvSpPr/>
              <p:nvPr/>
            </p:nvSpPr>
            <p:spPr>
              <a:xfrm>
                <a:off x="541475" y="564985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2" name="Google Shape;362;p13"/>
              <p:cNvSpPr/>
              <p:nvPr/>
            </p:nvSpPr>
            <p:spPr>
              <a:xfrm>
                <a:off x="541475" y="570417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3" name="Google Shape;363;p13"/>
              <p:cNvSpPr/>
              <p:nvPr/>
            </p:nvSpPr>
            <p:spPr>
              <a:xfrm>
                <a:off x="541475" y="575850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4" name="Google Shape;364;p13"/>
              <p:cNvSpPr/>
              <p:nvPr/>
            </p:nvSpPr>
            <p:spPr>
              <a:xfrm>
                <a:off x="541475" y="581283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5" name="Google Shape;365;p13"/>
              <p:cNvSpPr/>
              <p:nvPr/>
            </p:nvSpPr>
            <p:spPr>
              <a:xfrm>
                <a:off x="541475" y="586715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6" name="Google Shape;366;p13"/>
              <p:cNvSpPr/>
              <p:nvPr/>
            </p:nvSpPr>
            <p:spPr>
              <a:xfrm>
                <a:off x="541475" y="592148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7" name="Google Shape;367;p13"/>
              <p:cNvSpPr/>
              <p:nvPr/>
            </p:nvSpPr>
            <p:spPr>
              <a:xfrm>
                <a:off x="541475" y="597580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8" name="Google Shape;368;p13"/>
              <p:cNvSpPr/>
              <p:nvPr/>
            </p:nvSpPr>
            <p:spPr>
              <a:xfrm>
                <a:off x="541475" y="603013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9" name="Google Shape;369;p13"/>
              <p:cNvSpPr/>
              <p:nvPr/>
            </p:nvSpPr>
            <p:spPr>
              <a:xfrm>
                <a:off x="541475" y="608445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0" name="Google Shape;370;p13"/>
              <p:cNvSpPr/>
              <p:nvPr/>
            </p:nvSpPr>
            <p:spPr>
              <a:xfrm>
                <a:off x="541475" y="613878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1" name="Google Shape;371;p13"/>
              <p:cNvSpPr/>
              <p:nvPr/>
            </p:nvSpPr>
            <p:spPr>
              <a:xfrm>
                <a:off x="541475" y="619310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2" name="Google Shape;372;p13"/>
              <p:cNvSpPr/>
              <p:nvPr/>
            </p:nvSpPr>
            <p:spPr>
              <a:xfrm>
                <a:off x="541475" y="624743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3" name="Google Shape;373;p13"/>
              <p:cNvSpPr/>
              <p:nvPr/>
            </p:nvSpPr>
            <p:spPr>
              <a:xfrm>
                <a:off x="541475" y="630175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4" name="Google Shape;374;p13"/>
              <p:cNvSpPr/>
              <p:nvPr/>
            </p:nvSpPr>
            <p:spPr>
              <a:xfrm>
                <a:off x="541475" y="635608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5" name="Google Shape;375;p13"/>
              <p:cNvSpPr/>
              <p:nvPr/>
            </p:nvSpPr>
            <p:spPr>
              <a:xfrm>
                <a:off x="541475" y="641041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6" name="Google Shape;376;p13"/>
              <p:cNvSpPr/>
              <p:nvPr/>
            </p:nvSpPr>
            <p:spPr>
              <a:xfrm>
                <a:off x="541475" y="646473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7" name="Google Shape;377;p13"/>
              <p:cNvSpPr/>
              <p:nvPr/>
            </p:nvSpPr>
            <p:spPr>
              <a:xfrm>
                <a:off x="541475" y="651906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8" name="Google Shape;378;p13"/>
              <p:cNvSpPr/>
              <p:nvPr/>
            </p:nvSpPr>
            <p:spPr>
              <a:xfrm>
                <a:off x="541475" y="657338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9" name="Google Shape;379;p13"/>
              <p:cNvSpPr/>
              <p:nvPr/>
            </p:nvSpPr>
            <p:spPr>
              <a:xfrm>
                <a:off x="541475" y="662771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0" name="Google Shape;380;p13"/>
              <p:cNvSpPr/>
              <p:nvPr/>
            </p:nvSpPr>
            <p:spPr>
              <a:xfrm>
                <a:off x="541475" y="668203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1" name="Google Shape;381;p13"/>
              <p:cNvSpPr/>
              <p:nvPr/>
            </p:nvSpPr>
            <p:spPr>
              <a:xfrm>
                <a:off x="541475" y="673636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2" name="Google Shape;382;p13"/>
              <p:cNvSpPr/>
              <p:nvPr/>
            </p:nvSpPr>
            <p:spPr>
              <a:xfrm>
                <a:off x="541475" y="679068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3" name="Google Shape;383;p13"/>
              <p:cNvSpPr/>
              <p:nvPr/>
            </p:nvSpPr>
            <p:spPr>
              <a:xfrm>
                <a:off x="541475" y="684501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4" name="Google Shape;384;p13"/>
              <p:cNvSpPr/>
              <p:nvPr/>
            </p:nvSpPr>
            <p:spPr>
              <a:xfrm>
                <a:off x="541475" y="689934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5" name="Google Shape;385;p13"/>
              <p:cNvSpPr/>
              <p:nvPr/>
            </p:nvSpPr>
            <p:spPr>
              <a:xfrm>
                <a:off x="541475" y="695366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6" name="Google Shape;386;p13"/>
              <p:cNvSpPr/>
              <p:nvPr/>
            </p:nvSpPr>
            <p:spPr>
              <a:xfrm>
                <a:off x="541475" y="700799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7" name="Google Shape;387;p13"/>
              <p:cNvSpPr/>
              <p:nvPr/>
            </p:nvSpPr>
            <p:spPr>
              <a:xfrm>
                <a:off x="541475" y="706231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8" name="Google Shape;388;p13"/>
              <p:cNvSpPr/>
              <p:nvPr/>
            </p:nvSpPr>
            <p:spPr>
              <a:xfrm>
                <a:off x="541475" y="711664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9" name="Google Shape;389;p13"/>
              <p:cNvSpPr/>
              <p:nvPr/>
            </p:nvSpPr>
            <p:spPr>
              <a:xfrm>
                <a:off x="541475" y="717096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0" name="Google Shape;390;p13"/>
              <p:cNvSpPr/>
              <p:nvPr/>
            </p:nvSpPr>
            <p:spPr>
              <a:xfrm>
                <a:off x="541475" y="722529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1" name="Google Shape;391;p13"/>
              <p:cNvSpPr/>
              <p:nvPr/>
            </p:nvSpPr>
            <p:spPr>
              <a:xfrm>
                <a:off x="541475" y="727961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2" name="Google Shape;392;p13"/>
              <p:cNvSpPr/>
              <p:nvPr/>
            </p:nvSpPr>
            <p:spPr>
              <a:xfrm>
                <a:off x="541475" y="733394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3" name="Google Shape;393;p13"/>
              <p:cNvSpPr/>
              <p:nvPr/>
            </p:nvSpPr>
            <p:spPr>
              <a:xfrm>
                <a:off x="541475" y="738826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4" name="Google Shape;394;p13"/>
              <p:cNvSpPr/>
              <p:nvPr/>
            </p:nvSpPr>
            <p:spPr>
              <a:xfrm>
                <a:off x="541475" y="744259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5" name="Google Shape;395;p13"/>
              <p:cNvSpPr/>
              <p:nvPr/>
            </p:nvSpPr>
            <p:spPr>
              <a:xfrm>
                <a:off x="541475" y="749692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6" name="Google Shape;396;p13"/>
              <p:cNvSpPr/>
              <p:nvPr/>
            </p:nvSpPr>
            <p:spPr>
              <a:xfrm>
                <a:off x="541475" y="755124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7" name="Google Shape;397;p13"/>
              <p:cNvSpPr/>
              <p:nvPr/>
            </p:nvSpPr>
            <p:spPr>
              <a:xfrm>
                <a:off x="541475" y="760557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8" name="Google Shape;398;p13"/>
              <p:cNvSpPr/>
              <p:nvPr/>
            </p:nvSpPr>
            <p:spPr>
              <a:xfrm>
                <a:off x="541475" y="765989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9" name="Google Shape;399;p13"/>
              <p:cNvSpPr/>
              <p:nvPr/>
            </p:nvSpPr>
            <p:spPr>
              <a:xfrm>
                <a:off x="541475" y="771422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0" name="Google Shape;400;p13"/>
              <p:cNvSpPr/>
              <p:nvPr/>
            </p:nvSpPr>
            <p:spPr>
              <a:xfrm>
                <a:off x="541475" y="776854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1" name="Google Shape;401;p13"/>
              <p:cNvSpPr/>
              <p:nvPr/>
            </p:nvSpPr>
            <p:spPr>
              <a:xfrm>
                <a:off x="541475" y="782287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2" name="Google Shape;402;p13"/>
              <p:cNvSpPr/>
              <p:nvPr/>
            </p:nvSpPr>
            <p:spPr>
              <a:xfrm>
                <a:off x="541475" y="787719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3" name="Google Shape;403;p13"/>
              <p:cNvSpPr/>
              <p:nvPr/>
            </p:nvSpPr>
            <p:spPr>
              <a:xfrm>
                <a:off x="541475" y="793152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4" name="Google Shape;404;p13"/>
              <p:cNvSpPr/>
              <p:nvPr/>
            </p:nvSpPr>
            <p:spPr>
              <a:xfrm>
                <a:off x="541475" y="798585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5" name="Google Shape;405;p13"/>
              <p:cNvSpPr/>
              <p:nvPr/>
            </p:nvSpPr>
            <p:spPr>
              <a:xfrm>
                <a:off x="541475" y="804017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6" name="Google Shape;406;p13"/>
              <p:cNvSpPr/>
              <p:nvPr/>
            </p:nvSpPr>
            <p:spPr>
              <a:xfrm>
                <a:off x="541475" y="809450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7" name="Google Shape;407;p13"/>
              <p:cNvSpPr/>
              <p:nvPr/>
            </p:nvSpPr>
            <p:spPr>
              <a:xfrm>
                <a:off x="541475" y="814882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8" name="Google Shape;408;p13"/>
              <p:cNvSpPr/>
              <p:nvPr/>
            </p:nvSpPr>
            <p:spPr>
              <a:xfrm>
                <a:off x="541475" y="820315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9" name="Google Shape;409;p13"/>
              <p:cNvSpPr/>
              <p:nvPr/>
            </p:nvSpPr>
            <p:spPr>
              <a:xfrm>
                <a:off x="541475" y="825747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0" name="Google Shape;410;p13"/>
              <p:cNvSpPr/>
              <p:nvPr/>
            </p:nvSpPr>
            <p:spPr>
              <a:xfrm>
                <a:off x="541475" y="831180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1" name="Google Shape;411;p13"/>
              <p:cNvSpPr/>
              <p:nvPr/>
            </p:nvSpPr>
            <p:spPr>
              <a:xfrm>
                <a:off x="541475" y="836612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2" name="Google Shape;412;p13"/>
              <p:cNvSpPr/>
              <p:nvPr/>
            </p:nvSpPr>
            <p:spPr>
              <a:xfrm>
                <a:off x="541475" y="842045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3" name="Google Shape;413;p13"/>
              <p:cNvSpPr/>
              <p:nvPr/>
            </p:nvSpPr>
            <p:spPr>
              <a:xfrm>
                <a:off x="541475" y="847478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4" name="Google Shape;414;p13"/>
              <p:cNvSpPr/>
              <p:nvPr/>
            </p:nvSpPr>
            <p:spPr>
              <a:xfrm>
                <a:off x="541475" y="852910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5" name="Google Shape;415;p13"/>
              <p:cNvSpPr/>
              <p:nvPr/>
            </p:nvSpPr>
            <p:spPr>
              <a:xfrm>
                <a:off x="541475" y="858343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6" name="Google Shape;416;p13"/>
              <p:cNvSpPr/>
              <p:nvPr/>
            </p:nvSpPr>
            <p:spPr>
              <a:xfrm>
                <a:off x="541475" y="863775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7" name="Google Shape;417;p13"/>
              <p:cNvSpPr/>
              <p:nvPr/>
            </p:nvSpPr>
            <p:spPr>
              <a:xfrm>
                <a:off x="541475" y="869208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8" name="Google Shape;418;p13"/>
              <p:cNvSpPr/>
              <p:nvPr/>
            </p:nvSpPr>
            <p:spPr>
              <a:xfrm>
                <a:off x="541475" y="874640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9" name="Google Shape;419;p13"/>
              <p:cNvSpPr/>
              <p:nvPr/>
            </p:nvSpPr>
            <p:spPr>
              <a:xfrm>
                <a:off x="541475" y="880073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0" name="Google Shape;420;p13"/>
              <p:cNvSpPr/>
              <p:nvPr/>
            </p:nvSpPr>
            <p:spPr>
              <a:xfrm>
                <a:off x="541475" y="885505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1" name="Google Shape;421;p13"/>
              <p:cNvSpPr/>
              <p:nvPr/>
            </p:nvSpPr>
            <p:spPr>
              <a:xfrm>
                <a:off x="541475" y="890938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2" name="Google Shape;422;p13"/>
              <p:cNvSpPr/>
              <p:nvPr/>
            </p:nvSpPr>
            <p:spPr>
              <a:xfrm>
                <a:off x="541475" y="896370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3" name="Google Shape;423;p13"/>
              <p:cNvSpPr/>
              <p:nvPr/>
            </p:nvSpPr>
            <p:spPr>
              <a:xfrm>
                <a:off x="541475" y="901803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4" name="Google Shape;424;p13"/>
              <p:cNvSpPr/>
              <p:nvPr/>
            </p:nvSpPr>
            <p:spPr>
              <a:xfrm>
                <a:off x="541475" y="907236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5" name="Google Shape;425;p13"/>
              <p:cNvSpPr/>
              <p:nvPr/>
            </p:nvSpPr>
            <p:spPr>
              <a:xfrm>
                <a:off x="541475" y="912668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6" name="Google Shape;426;p13"/>
              <p:cNvSpPr/>
              <p:nvPr/>
            </p:nvSpPr>
            <p:spPr>
              <a:xfrm>
                <a:off x="541475" y="918101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7" name="Google Shape;427;p13"/>
              <p:cNvSpPr/>
              <p:nvPr/>
            </p:nvSpPr>
            <p:spPr>
              <a:xfrm>
                <a:off x="541475" y="923533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8" name="Google Shape;428;p13"/>
              <p:cNvSpPr/>
              <p:nvPr/>
            </p:nvSpPr>
            <p:spPr>
              <a:xfrm>
                <a:off x="541475" y="928966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9" name="Google Shape;429;p13"/>
              <p:cNvSpPr/>
              <p:nvPr/>
            </p:nvSpPr>
            <p:spPr>
              <a:xfrm>
                <a:off x="541475" y="934398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0" name="Google Shape;430;p13"/>
              <p:cNvSpPr/>
              <p:nvPr/>
            </p:nvSpPr>
            <p:spPr>
              <a:xfrm>
                <a:off x="541475" y="939831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1" name="Google Shape;431;p13"/>
              <p:cNvSpPr/>
              <p:nvPr/>
            </p:nvSpPr>
            <p:spPr>
              <a:xfrm>
                <a:off x="541475" y="945263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2" name="Google Shape;432;p13"/>
              <p:cNvSpPr/>
              <p:nvPr/>
            </p:nvSpPr>
            <p:spPr>
              <a:xfrm>
                <a:off x="541475" y="950696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3" name="Google Shape;433;p13"/>
              <p:cNvSpPr/>
              <p:nvPr/>
            </p:nvSpPr>
            <p:spPr>
              <a:xfrm>
                <a:off x="541475" y="956129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4" name="Google Shape;434;p13"/>
              <p:cNvSpPr/>
              <p:nvPr/>
            </p:nvSpPr>
            <p:spPr>
              <a:xfrm>
                <a:off x="541475" y="961561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5" name="Google Shape;435;p13"/>
              <p:cNvSpPr/>
              <p:nvPr/>
            </p:nvSpPr>
            <p:spPr>
              <a:xfrm>
                <a:off x="541475" y="966994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6" name="Google Shape;436;p13"/>
              <p:cNvSpPr/>
              <p:nvPr/>
            </p:nvSpPr>
            <p:spPr>
              <a:xfrm>
                <a:off x="541475" y="972426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7" name="Google Shape;437;p13"/>
              <p:cNvSpPr/>
              <p:nvPr/>
            </p:nvSpPr>
            <p:spPr>
              <a:xfrm>
                <a:off x="541475" y="977859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8" name="Google Shape;438;p13"/>
              <p:cNvSpPr/>
              <p:nvPr/>
            </p:nvSpPr>
            <p:spPr>
              <a:xfrm>
                <a:off x="541475" y="983291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9" name="Google Shape;439;p13"/>
              <p:cNvSpPr/>
              <p:nvPr/>
            </p:nvSpPr>
            <p:spPr>
              <a:xfrm>
                <a:off x="541475" y="988724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0" name="Google Shape;440;p13"/>
              <p:cNvSpPr/>
              <p:nvPr/>
            </p:nvSpPr>
            <p:spPr>
              <a:xfrm>
                <a:off x="541475" y="994156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1" name="Google Shape;441;p13"/>
              <p:cNvSpPr/>
              <p:nvPr/>
            </p:nvSpPr>
            <p:spPr>
              <a:xfrm>
                <a:off x="541475" y="999589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2" name="Google Shape;442;p13"/>
              <p:cNvSpPr/>
              <p:nvPr/>
            </p:nvSpPr>
            <p:spPr>
              <a:xfrm>
                <a:off x="541475" y="1005021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3" name="Google Shape;443;p13"/>
              <p:cNvSpPr/>
              <p:nvPr/>
            </p:nvSpPr>
            <p:spPr>
              <a:xfrm>
                <a:off x="541475" y="10104545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4" name="Google Shape;444;p13"/>
              <p:cNvSpPr/>
              <p:nvPr/>
            </p:nvSpPr>
            <p:spPr>
              <a:xfrm>
                <a:off x="541475" y="1015887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5" name="Google Shape;445;p13"/>
              <p:cNvSpPr/>
              <p:nvPr/>
            </p:nvSpPr>
            <p:spPr>
              <a:xfrm>
                <a:off x="541475" y="10213196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6" name="Google Shape;446;p13"/>
              <p:cNvSpPr/>
              <p:nvPr/>
            </p:nvSpPr>
            <p:spPr>
              <a:xfrm>
                <a:off x="541475" y="10267521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7" name="Google Shape;447;p13"/>
              <p:cNvSpPr/>
              <p:nvPr/>
            </p:nvSpPr>
            <p:spPr>
              <a:xfrm>
                <a:off x="541475" y="10321847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8" name="Google Shape;448;p13"/>
              <p:cNvSpPr/>
              <p:nvPr/>
            </p:nvSpPr>
            <p:spPr>
              <a:xfrm>
                <a:off x="541475" y="10376172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9" name="Google Shape;449;p13"/>
              <p:cNvSpPr/>
              <p:nvPr/>
            </p:nvSpPr>
            <p:spPr>
              <a:xfrm>
                <a:off x="541475" y="10430498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0" name="Google Shape;450;p13"/>
              <p:cNvSpPr/>
              <p:nvPr/>
            </p:nvSpPr>
            <p:spPr>
              <a:xfrm>
                <a:off x="541475" y="10484823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1" name="Google Shape;451;p13"/>
              <p:cNvSpPr/>
              <p:nvPr/>
            </p:nvSpPr>
            <p:spPr>
              <a:xfrm>
                <a:off x="541475" y="10539149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2" name="Google Shape;452;p13"/>
              <p:cNvSpPr/>
              <p:nvPr/>
            </p:nvSpPr>
            <p:spPr>
              <a:xfrm>
                <a:off x="541475" y="10593474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3" name="Google Shape;453;p13"/>
              <p:cNvSpPr/>
              <p:nvPr/>
            </p:nvSpPr>
            <p:spPr>
              <a:xfrm>
                <a:off x="541475" y="10647800"/>
                <a:ext cx="28800" cy="28800"/>
              </a:xfrm>
              <a:prstGeom prst="ellipse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454" name="Google Shape;454;p13"/>
          <p:cNvGrpSpPr/>
          <p:nvPr/>
        </p:nvGrpSpPr>
        <p:grpSpPr>
          <a:xfrm>
            <a:off x="1283275" y="546079"/>
            <a:ext cx="4983325" cy="277200"/>
            <a:chOff x="1283275" y="834550"/>
            <a:chExt cx="4983325" cy="277200"/>
          </a:xfrm>
        </p:grpSpPr>
        <p:sp>
          <p:nvSpPr>
            <p:cNvPr id="455" name="Google Shape;455;p13"/>
            <p:cNvSpPr txBox="1"/>
            <p:nvPr/>
          </p:nvSpPr>
          <p:spPr>
            <a:xfrm>
              <a:off x="1857450" y="834550"/>
              <a:ext cx="38451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800">
                  <a:solidFill>
                    <a:srgbClr val="3A3337"/>
                  </a:solidFill>
                  <a:latin typeface="Ubuntu"/>
                  <a:ea typeface="Ubuntu"/>
                  <a:cs typeface="Ubuntu"/>
                  <a:sym typeface="Ubuntu"/>
                </a:rPr>
                <a:t>F I E S T A  E X T R A V A G A N Z A</a:t>
              </a:r>
              <a:endParaRPr b="1" sz="1800">
                <a:solidFill>
                  <a:srgbClr val="3A3337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cxnSp>
          <p:nvCxnSpPr>
            <p:cNvPr id="456" name="Google Shape;456;p13"/>
            <p:cNvCxnSpPr/>
            <p:nvPr/>
          </p:nvCxnSpPr>
          <p:spPr>
            <a:xfrm>
              <a:off x="1283275" y="973150"/>
              <a:ext cx="407400" cy="0"/>
            </a:xfrm>
            <a:prstGeom prst="straightConnector1">
              <a:avLst/>
            </a:prstGeom>
            <a:noFill/>
            <a:ln cap="flat" cmpd="sng" w="28575">
              <a:solidFill>
                <a:srgbClr val="3A333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7" name="Google Shape;457;p13"/>
            <p:cNvCxnSpPr/>
            <p:nvPr/>
          </p:nvCxnSpPr>
          <p:spPr>
            <a:xfrm>
              <a:off x="5859200" y="973150"/>
              <a:ext cx="407400" cy="0"/>
            </a:xfrm>
            <a:prstGeom prst="straightConnector1">
              <a:avLst/>
            </a:prstGeom>
            <a:noFill/>
            <a:ln cap="flat" cmpd="sng" w="28575">
              <a:solidFill>
                <a:srgbClr val="3A333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458" name="Google Shape;458;p13"/>
          <p:cNvPicPr preferRelativeResize="0"/>
          <p:nvPr/>
        </p:nvPicPr>
        <p:blipFill>
          <a:blip r:embed="rId4">
            <a:alphaModFix amt="62000"/>
          </a:blip>
          <a:stretch>
            <a:fillRect/>
          </a:stretch>
        </p:blipFill>
        <p:spPr>
          <a:xfrm>
            <a:off x="2542597" y="955280"/>
            <a:ext cx="3440201" cy="3924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Google Shape;4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49050" y="3547026"/>
            <a:ext cx="2500994" cy="1303575"/>
          </a:xfrm>
          <a:prstGeom prst="rect">
            <a:avLst/>
          </a:prstGeom>
          <a:noFill/>
          <a:ln>
            <a:noFill/>
          </a:ln>
        </p:spPr>
      </p:pic>
      <p:sp>
        <p:nvSpPr>
          <p:cNvPr id="460" name="Google Shape;460;p13"/>
          <p:cNvSpPr/>
          <p:nvPr/>
        </p:nvSpPr>
        <p:spPr>
          <a:xfrm>
            <a:off x="1993925" y="5090854"/>
            <a:ext cx="160800" cy="160800"/>
          </a:xfrm>
          <a:prstGeom prst="ellipse">
            <a:avLst/>
          </a:prstGeom>
          <a:solidFill>
            <a:srgbClr val="FEF6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1" name="Google Shape;461;p13"/>
          <p:cNvSpPr/>
          <p:nvPr/>
        </p:nvSpPr>
        <p:spPr>
          <a:xfrm>
            <a:off x="4819850" y="5690454"/>
            <a:ext cx="160800" cy="160800"/>
          </a:xfrm>
          <a:prstGeom prst="ellipse">
            <a:avLst/>
          </a:prstGeom>
          <a:solidFill>
            <a:srgbClr val="FEF6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13"/>
          <p:cNvSpPr txBox="1"/>
          <p:nvPr/>
        </p:nvSpPr>
        <p:spPr>
          <a:xfrm rot="-5400000">
            <a:off x="-4849200" y="4961825"/>
            <a:ext cx="102963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500">
                <a:solidFill>
                  <a:srgbClr val="E34834"/>
                </a:solidFill>
                <a:latin typeface="Fjalla One"/>
                <a:ea typeface="Fjalla One"/>
                <a:cs typeface="Fjalla One"/>
                <a:sym typeface="Fjalla One"/>
              </a:rPr>
              <a:t> VISIT OUR WEBSITE: WWW.BBQFIESTA.COM OR CONTACT US AT +1 (555) 123</a:t>
            </a:r>
            <a:r>
              <a:rPr lang="uk" sz="2500">
                <a:solidFill>
                  <a:srgbClr val="E34834"/>
                </a:solidFill>
                <a:latin typeface="Fjalla One"/>
                <a:ea typeface="Fjalla One"/>
                <a:cs typeface="Fjalla One"/>
                <a:sym typeface="Fjalla One"/>
              </a:rPr>
              <a:t>-4567</a:t>
            </a:r>
            <a:endParaRPr sz="2500">
              <a:solidFill>
                <a:srgbClr val="E34834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sp>
        <p:nvSpPr>
          <p:cNvPr id="463" name="Google Shape;463;p13"/>
          <p:cNvSpPr txBox="1"/>
          <p:nvPr/>
        </p:nvSpPr>
        <p:spPr>
          <a:xfrm rot="5400000">
            <a:off x="2211125" y="5310750"/>
            <a:ext cx="100692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500">
                <a:solidFill>
                  <a:srgbClr val="E34834"/>
                </a:solidFill>
                <a:latin typeface="Fjalla One"/>
                <a:ea typeface="Fjalla One"/>
                <a:cs typeface="Fjalla One"/>
                <a:sym typeface="Fjalla One"/>
              </a:rPr>
              <a:t> VISIT OUR WEBSITE: WWW.BBQFIESTA.COM OR CONTACT US AT +1 (555) 123-4567</a:t>
            </a:r>
            <a:endParaRPr sz="2500">
              <a:solidFill>
                <a:srgbClr val="E34834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grpSp>
        <p:nvGrpSpPr>
          <p:cNvPr id="464" name="Google Shape;464;p13"/>
          <p:cNvGrpSpPr/>
          <p:nvPr/>
        </p:nvGrpSpPr>
        <p:grpSpPr>
          <a:xfrm>
            <a:off x="1052325" y="7229695"/>
            <a:ext cx="5455846" cy="804485"/>
            <a:chOff x="1052325" y="7254868"/>
            <a:chExt cx="5455846" cy="804485"/>
          </a:xfrm>
        </p:grpSpPr>
        <p:grpSp>
          <p:nvGrpSpPr>
            <p:cNvPr id="465" name="Google Shape;465;p13"/>
            <p:cNvGrpSpPr/>
            <p:nvPr/>
          </p:nvGrpSpPr>
          <p:grpSpPr>
            <a:xfrm>
              <a:off x="1052325" y="7261054"/>
              <a:ext cx="5455846" cy="798300"/>
              <a:chOff x="1073596" y="7397125"/>
              <a:chExt cx="5413082" cy="798300"/>
            </a:xfrm>
          </p:grpSpPr>
          <p:sp>
            <p:nvSpPr>
              <p:cNvPr id="466" name="Google Shape;466;p13"/>
              <p:cNvSpPr/>
              <p:nvPr/>
            </p:nvSpPr>
            <p:spPr>
              <a:xfrm>
                <a:off x="1080350" y="7399975"/>
                <a:ext cx="5399700" cy="792600"/>
              </a:xfrm>
              <a:prstGeom prst="rect">
                <a:avLst/>
              </a:prstGeom>
              <a:solidFill>
                <a:srgbClr val="E3483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7" name="Google Shape;467;p13"/>
              <p:cNvSpPr/>
              <p:nvPr/>
            </p:nvSpPr>
            <p:spPr>
              <a:xfrm rot="5400000">
                <a:off x="910996" y="7559725"/>
                <a:ext cx="798300" cy="473100"/>
              </a:xfrm>
              <a:prstGeom prst="triangle">
                <a:avLst>
                  <a:gd fmla="val 50341" name="adj"/>
                </a:avLst>
              </a:prstGeom>
              <a:solidFill>
                <a:srgbClr val="FEF6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8" name="Google Shape;468;p13"/>
              <p:cNvSpPr/>
              <p:nvPr/>
            </p:nvSpPr>
            <p:spPr>
              <a:xfrm rot="-5400000">
                <a:off x="5850979" y="7559725"/>
                <a:ext cx="798300" cy="473100"/>
              </a:xfrm>
              <a:prstGeom prst="triangle">
                <a:avLst>
                  <a:gd fmla="val 50341" name="adj"/>
                </a:avLst>
              </a:prstGeom>
              <a:solidFill>
                <a:srgbClr val="FEF6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69" name="Google Shape;469;p13"/>
            <p:cNvSpPr txBox="1"/>
            <p:nvPr/>
          </p:nvSpPr>
          <p:spPr>
            <a:xfrm>
              <a:off x="1785150" y="7254868"/>
              <a:ext cx="3989700" cy="78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5100">
                  <a:solidFill>
                    <a:srgbClr val="FEF6E8"/>
                  </a:solidFill>
                  <a:latin typeface="Passion One"/>
                  <a:ea typeface="Passion One"/>
                  <a:cs typeface="Passion One"/>
                  <a:sym typeface="Passion One"/>
                </a:rPr>
                <a:t>MAY 27, 2024</a:t>
              </a:r>
              <a:endParaRPr sz="5100">
                <a:solidFill>
                  <a:srgbClr val="FEF6E8"/>
                </a:solidFill>
                <a:latin typeface="Passion One"/>
                <a:ea typeface="Passion One"/>
                <a:cs typeface="Passion One"/>
                <a:sym typeface="Passion One"/>
              </a:endParaRPr>
            </a:p>
          </p:txBody>
        </p:sp>
      </p:grpSp>
      <p:sp>
        <p:nvSpPr>
          <p:cNvPr id="470" name="Google Shape;470;p13"/>
          <p:cNvSpPr txBox="1"/>
          <p:nvPr/>
        </p:nvSpPr>
        <p:spPr>
          <a:xfrm>
            <a:off x="1020450" y="8314021"/>
            <a:ext cx="5519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2700">
                <a:solidFill>
                  <a:srgbClr val="3A3337"/>
                </a:solidFill>
                <a:latin typeface="Fjalla One"/>
                <a:ea typeface="Fjalla One"/>
                <a:cs typeface="Fjalla One"/>
                <a:sym typeface="Fjalla One"/>
              </a:rPr>
              <a:t>JOIN US FOR AN INCREDIBLE BBQ FESTIVAL!</a:t>
            </a:r>
            <a:endParaRPr sz="2700">
              <a:solidFill>
                <a:srgbClr val="3A3337"/>
              </a:solidFill>
              <a:latin typeface="Fjalla One"/>
              <a:ea typeface="Fjalla One"/>
              <a:cs typeface="Fjalla One"/>
              <a:sym typeface="Fjalla One"/>
            </a:endParaRPr>
          </a:p>
        </p:txBody>
      </p:sp>
      <p:grpSp>
        <p:nvGrpSpPr>
          <p:cNvPr id="471" name="Google Shape;471;p13"/>
          <p:cNvGrpSpPr/>
          <p:nvPr/>
        </p:nvGrpSpPr>
        <p:grpSpPr>
          <a:xfrm>
            <a:off x="1084675" y="8952179"/>
            <a:ext cx="5391000" cy="594600"/>
            <a:chOff x="1084675" y="8647379"/>
            <a:chExt cx="5391000" cy="594600"/>
          </a:xfrm>
        </p:grpSpPr>
        <p:sp>
          <p:nvSpPr>
            <p:cNvPr id="472" name="Google Shape;472;p13"/>
            <p:cNvSpPr/>
            <p:nvPr/>
          </p:nvSpPr>
          <p:spPr>
            <a:xfrm>
              <a:off x="1084675" y="8647379"/>
              <a:ext cx="5391000" cy="594600"/>
            </a:xfrm>
            <a:prstGeom prst="rect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13"/>
            <p:cNvSpPr txBox="1"/>
            <p:nvPr/>
          </p:nvSpPr>
          <p:spPr>
            <a:xfrm>
              <a:off x="1180175" y="8736954"/>
              <a:ext cx="51996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400">
                  <a:solidFill>
                    <a:srgbClr val="E34834"/>
                  </a:solidFill>
                  <a:latin typeface="Passion One"/>
                  <a:ea typeface="Passion One"/>
                  <a:cs typeface="Passion One"/>
                  <a:sym typeface="Passion One"/>
                </a:rPr>
                <a:t>FLAVORFUL OASIS ENTERTAINMENT GARDENS</a:t>
              </a:r>
              <a:endParaRPr sz="2400">
                <a:solidFill>
                  <a:srgbClr val="E34834"/>
                </a:solidFill>
                <a:latin typeface="Passion One"/>
                <a:ea typeface="Passion One"/>
                <a:cs typeface="Passion One"/>
                <a:sym typeface="Passion One"/>
              </a:endParaRPr>
            </a:p>
          </p:txBody>
        </p:sp>
      </p:grpSp>
      <p:grpSp>
        <p:nvGrpSpPr>
          <p:cNvPr id="474" name="Google Shape;474;p13"/>
          <p:cNvGrpSpPr/>
          <p:nvPr/>
        </p:nvGrpSpPr>
        <p:grpSpPr>
          <a:xfrm>
            <a:off x="1283275" y="9776847"/>
            <a:ext cx="4983325" cy="415500"/>
            <a:chOff x="1283275" y="764231"/>
            <a:chExt cx="4983325" cy="415500"/>
          </a:xfrm>
        </p:grpSpPr>
        <p:sp>
          <p:nvSpPr>
            <p:cNvPr id="475" name="Google Shape;475;p13"/>
            <p:cNvSpPr txBox="1"/>
            <p:nvPr/>
          </p:nvSpPr>
          <p:spPr>
            <a:xfrm>
              <a:off x="1857450" y="764231"/>
              <a:ext cx="3845100" cy="4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700">
                  <a:solidFill>
                    <a:srgbClr val="3A3337"/>
                  </a:solidFill>
                  <a:latin typeface="Ubuntu"/>
                  <a:ea typeface="Ubuntu"/>
                  <a:cs typeface="Ubuntu"/>
                  <a:sym typeface="Ubuntu"/>
                </a:rPr>
                <a:t>BBQ STREET, 123, CITY</a:t>
              </a:r>
              <a:endParaRPr b="1" sz="2700">
                <a:solidFill>
                  <a:srgbClr val="3A3337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cxnSp>
          <p:nvCxnSpPr>
            <p:cNvPr id="476" name="Google Shape;476;p13"/>
            <p:cNvCxnSpPr/>
            <p:nvPr/>
          </p:nvCxnSpPr>
          <p:spPr>
            <a:xfrm>
              <a:off x="1283275" y="973150"/>
              <a:ext cx="407400" cy="0"/>
            </a:xfrm>
            <a:prstGeom prst="straightConnector1">
              <a:avLst/>
            </a:prstGeom>
            <a:noFill/>
            <a:ln cap="flat" cmpd="sng" w="28575">
              <a:solidFill>
                <a:srgbClr val="3A333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7" name="Google Shape;477;p13"/>
            <p:cNvCxnSpPr/>
            <p:nvPr/>
          </p:nvCxnSpPr>
          <p:spPr>
            <a:xfrm>
              <a:off x="5859200" y="973150"/>
              <a:ext cx="407400" cy="0"/>
            </a:xfrm>
            <a:prstGeom prst="straightConnector1">
              <a:avLst/>
            </a:prstGeom>
            <a:noFill/>
            <a:ln cap="flat" cmpd="sng" w="28575">
              <a:solidFill>
                <a:srgbClr val="3A333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