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7560000" cy="10692000"/>
  <p:embeddedFontLst>
    <p:embeddedFont>
      <p:font typeface="Arsenal"/>
      <p:regular r:id="rId7"/>
      <p:bold r:id="rId8"/>
      <p:italic r:id="rId9"/>
      <p:boldItalic r:id="rId10"/>
    </p:embeddedFont>
    <p:embeddedFont>
      <p:font typeface="ABeeZee"/>
      <p:regular r:id="rId11"/>
      <p:italic r:id="rId12"/>
    </p:embeddedFont>
    <p:embeddedFont>
      <p:font typeface="Hurricane"/>
      <p:regular r:id="rId13"/>
    </p:embeddedFont>
    <p:embeddedFont>
      <p:font typeface="Forum"/>
      <p:regular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4535">
          <p15:clr>
            <a:srgbClr val="747775"/>
          </p15:clr>
        </p15:guide>
        <p15:guide id="2" pos="6508">
          <p15:clr>
            <a:srgbClr val="747775"/>
          </p15:clr>
        </p15:guide>
        <p15:guide id="3" pos="227">
          <p15:clr>
            <a:srgbClr val="747775"/>
          </p15:clr>
        </p15:guide>
        <p15:guide id="4" orient="horz" pos="227">
          <p15:clr>
            <a:srgbClr val="747775"/>
          </p15:clr>
        </p15:guide>
        <p15:guide id="5" pos="340">
          <p15:clr>
            <a:srgbClr val="747775"/>
          </p15:clr>
        </p15:guide>
        <p15:guide id="6" orient="horz" pos="340">
          <p15:clr>
            <a:srgbClr val="747775"/>
          </p15:clr>
        </p15:guide>
        <p15:guide id="7" orient="horz" pos="4422">
          <p15:clr>
            <a:srgbClr val="747775"/>
          </p15:clr>
        </p15:guide>
        <p15:guide id="8" pos="6395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535" orient="horz"/>
        <p:guide pos="6508"/>
        <p:guide pos="227"/>
        <p:guide pos="227" orient="horz"/>
        <p:guide pos="340"/>
        <p:guide pos="340" orient="horz"/>
        <p:guide pos="4422" orient="horz"/>
        <p:guide pos="639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BeeZee-regular.fntdata"/><Relationship Id="rId10" Type="http://schemas.openxmlformats.org/officeDocument/2006/relationships/font" Target="fonts/Arsenal-boldItalic.fntdata"/><Relationship Id="rId13" Type="http://schemas.openxmlformats.org/officeDocument/2006/relationships/font" Target="fonts/Hurricane-regular.fntdata"/><Relationship Id="rId12" Type="http://schemas.openxmlformats.org/officeDocument/2006/relationships/font" Target="fonts/ABeeZee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Arsenal-italic.fntdata"/><Relationship Id="rId14" Type="http://schemas.openxmlformats.org/officeDocument/2006/relationships/font" Target="fonts/Forum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rsenal-regular.fntdata"/><Relationship Id="rId8" Type="http://schemas.openxmlformats.org/officeDocument/2006/relationships/font" Target="fonts/Arsenal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0"/>
            <a:ext cx="10692431" cy="7567314"/>
            <a:chOff x="0" y="0"/>
            <a:chExt cx="10692431" cy="7567314"/>
          </a:xfrm>
        </p:grpSpPr>
        <p:sp>
          <p:nvSpPr>
            <p:cNvPr id="55" name="Google Shape;55;p13"/>
            <p:cNvSpPr/>
            <p:nvPr/>
          </p:nvSpPr>
          <p:spPr>
            <a:xfrm>
              <a:off x="0" y="0"/>
              <a:ext cx="10692000" cy="7560000"/>
            </a:xfrm>
            <a:prstGeom prst="rect">
              <a:avLst/>
            </a:prstGeom>
            <a:solidFill>
              <a:srgbClr val="2220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6" name="Google Shape;56;p13"/>
            <p:cNvGrpSpPr/>
            <p:nvPr/>
          </p:nvGrpSpPr>
          <p:grpSpPr>
            <a:xfrm>
              <a:off x="4800" y="942875"/>
              <a:ext cx="10687631" cy="6624439"/>
              <a:chOff x="4800" y="942875"/>
              <a:chExt cx="10687631" cy="6624439"/>
            </a:xfrm>
          </p:grpSpPr>
          <p:sp>
            <p:nvSpPr>
              <p:cNvPr id="57" name="Google Shape;57;p13"/>
              <p:cNvSpPr/>
              <p:nvPr/>
            </p:nvSpPr>
            <p:spPr>
              <a:xfrm>
                <a:off x="437775" y="1683700"/>
                <a:ext cx="10254656" cy="5883614"/>
              </a:xfrm>
              <a:custGeom>
                <a:rect b="b" l="l" r="r" t="t"/>
                <a:pathLst>
                  <a:path extrusionOk="0" h="264968" w="427500">
                    <a:moveTo>
                      <a:pt x="0" y="264776"/>
                    </a:moveTo>
                    <a:lnTo>
                      <a:pt x="427500" y="0"/>
                    </a:lnTo>
                    <a:lnTo>
                      <a:pt x="427500" y="83620"/>
                    </a:lnTo>
                    <a:lnTo>
                      <a:pt x="29056" y="264968"/>
                    </a:lnTo>
                    <a:close/>
                  </a:path>
                </a:pathLst>
              </a:custGeom>
              <a:solidFill>
                <a:srgbClr val="322F30"/>
              </a:solidFill>
              <a:ln>
                <a:noFill/>
              </a:ln>
            </p:spPr>
          </p:sp>
          <p:sp>
            <p:nvSpPr>
              <p:cNvPr id="58" name="Google Shape;58;p13"/>
              <p:cNvSpPr/>
              <p:nvPr/>
            </p:nvSpPr>
            <p:spPr>
              <a:xfrm>
                <a:off x="4800" y="942875"/>
                <a:ext cx="10687500" cy="6624200"/>
              </a:xfrm>
              <a:custGeom>
                <a:rect b="b" l="l" r="r" t="t"/>
                <a:pathLst>
                  <a:path extrusionOk="0" h="264968" w="427500">
                    <a:moveTo>
                      <a:pt x="0" y="264776"/>
                    </a:moveTo>
                    <a:lnTo>
                      <a:pt x="427500" y="0"/>
                    </a:lnTo>
                    <a:lnTo>
                      <a:pt x="427500" y="83620"/>
                    </a:lnTo>
                    <a:lnTo>
                      <a:pt x="29056" y="264968"/>
                    </a:lnTo>
                    <a:close/>
                  </a:path>
                </a:pathLst>
              </a:custGeom>
              <a:gradFill>
                <a:gsLst>
                  <a:gs pos="0">
                    <a:srgbClr val="6A2918"/>
                  </a:gs>
                  <a:gs pos="35000">
                    <a:srgbClr val="925120"/>
                  </a:gs>
                  <a:gs pos="89000">
                    <a:srgbClr val="9E5916"/>
                  </a:gs>
                  <a:gs pos="100000">
                    <a:srgbClr val="925120"/>
                  </a:gs>
                </a:gsLst>
                <a:lin ang="18900044" scaled="0"/>
              </a:gradFill>
              <a:ln>
                <a:noFill/>
              </a:ln>
            </p:spPr>
          </p:sp>
        </p:grpSp>
        <p:sp>
          <p:nvSpPr>
            <p:cNvPr id="59" name="Google Shape;59;p13"/>
            <p:cNvSpPr/>
            <p:nvPr/>
          </p:nvSpPr>
          <p:spPr>
            <a:xfrm>
              <a:off x="0" y="3622375"/>
              <a:ext cx="7172625" cy="3944700"/>
            </a:xfrm>
            <a:custGeom>
              <a:rect b="b" l="l" r="r" t="t"/>
              <a:pathLst>
                <a:path extrusionOk="0" h="157788" w="286905">
                  <a:moveTo>
                    <a:pt x="0" y="0"/>
                  </a:moveTo>
                  <a:lnTo>
                    <a:pt x="286905" y="157596"/>
                  </a:lnTo>
                  <a:lnTo>
                    <a:pt x="270933" y="157788"/>
                  </a:lnTo>
                  <a:lnTo>
                    <a:pt x="0" y="44643"/>
                  </a:lnTo>
                  <a:close/>
                </a:path>
              </a:pathLst>
            </a:custGeom>
            <a:solidFill>
              <a:srgbClr val="322F30"/>
            </a:solidFill>
            <a:ln>
              <a:noFill/>
            </a:ln>
          </p:spPr>
        </p:sp>
        <p:sp>
          <p:nvSpPr>
            <p:cNvPr id="60" name="Google Shape;60;p13"/>
            <p:cNvSpPr/>
            <p:nvPr/>
          </p:nvSpPr>
          <p:spPr>
            <a:xfrm>
              <a:off x="0" y="2386050"/>
              <a:ext cx="8370450" cy="5176225"/>
            </a:xfrm>
            <a:custGeom>
              <a:rect b="b" l="l" r="r" t="t"/>
              <a:pathLst>
                <a:path extrusionOk="0" h="207049" w="334818">
                  <a:moveTo>
                    <a:pt x="0" y="0"/>
                  </a:moveTo>
                  <a:lnTo>
                    <a:pt x="334818" y="207049"/>
                  </a:lnTo>
                  <a:lnTo>
                    <a:pt x="285558" y="207049"/>
                  </a:lnTo>
                  <a:lnTo>
                    <a:pt x="0" y="76585"/>
                  </a:lnTo>
                  <a:close/>
                </a:path>
              </a:pathLst>
            </a:custGeom>
            <a:gradFill>
              <a:gsLst>
                <a:gs pos="0">
                  <a:srgbClr val="FCEED6"/>
                </a:gs>
                <a:gs pos="51000">
                  <a:srgbClr val="C79147"/>
                </a:gs>
                <a:gs pos="100000">
                  <a:srgbClr val="9E5916"/>
                </a:gs>
              </a:gsLst>
              <a:lin ang="5400012" scaled="0"/>
            </a:gradFill>
            <a:ln>
              <a:noFill/>
            </a:ln>
          </p:spPr>
        </p:sp>
      </p:grpSp>
      <p:sp>
        <p:nvSpPr>
          <p:cNvPr id="61" name="Google Shape;61;p13"/>
          <p:cNvSpPr/>
          <p:nvPr/>
        </p:nvSpPr>
        <p:spPr>
          <a:xfrm>
            <a:off x="360000" y="360000"/>
            <a:ext cx="9972000" cy="6840000"/>
          </a:xfrm>
          <a:prstGeom prst="rect">
            <a:avLst/>
          </a:prstGeom>
          <a:noFill/>
          <a:ln cap="flat" cmpd="sng" w="38100">
            <a:solidFill>
              <a:srgbClr val="EDC7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540050" y="540000"/>
            <a:ext cx="9612000" cy="6480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00025" rotWithShape="0" algn="bl" dir="1440000" dist="85725">
              <a:srgbClr val="333A1A">
                <a:alpha val="7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13"/>
          <p:cNvGrpSpPr/>
          <p:nvPr/>
        </p:nvGrpSpPr>
        <p:grpSpPr>
          <a:xfrm>
            <a:off x="540050" y="540000"/>
            <a:ext cx="9607189" cy="6480000"/>
            <a:chOff x="540000" y="540000"/>
            <a:chExt cx="9607189" cy="6480000"/>
          </a:xfrm>
        </p:grpSpPr>
        <p:grpSp>
          <p:nvGrpSpPr>
            <p:cNvPr id="64" name="Google Shape;64;p13"/>
            <p:cNvGrpSpPr/>
            <p:nvPr/>
          </p:nvGrpSpPr>
          <p:grpSpPr>
            <a:xfrm>
              <a:off x="5183089" y="540000"/>
              <a:ext cx="4964100" cy="3037500"/>
              <a:chOff x="5183089" y="540000"/>
              <a:chExt cx="4964100" cy="3037500"/>
            </a:xfrm>
          </p:grpSpPr>
          <p:sp>
            <p:nvSpPr>
              <p:cNvPr id="65" name="Google Shape;65;p13"/>
              <p:cNvSpPr/>
              <p:nvPr/>
            </p:nvSpPr>
            <p:spPr>
              <a:xfrm rot="10800000">
                <a:off x="7487689" y="540000"/>
                <a:ext cx="2659500" cy="3037500"/>
              </a:xfrm>
              <a:prstGeom prst="rtTriangle">
                <a:avLst/>
              </a:prstGeom>
              <a:solidFill>
                <a:srgbClr val="F6F6F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13"/>
              <p:cNvSpPr/>
              <p:nvPr/>
            </p:nvSpPr>
            <p:spPr>
              <a:xfrm rot="10800000">
                <a:off x="5183089" y="549675"/>
                <a:ext cx="4964100" cy="1224600"/>
              </a:xfrm>
              <a:prstGeom prst="rtTriangle">
                <a:avLst/>
              </a:prstGeom>
              <a:solidFill>
                <a:srgbClr val="FBFBFB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13"/>
            <p:cNvGrpSpPr/>
            <p:nvPr/>
          </p:nvGrpSpPr>
          <p:grpSpPr>
            <a:xfrm>
              <a:off x="540000" y="3982500"/>
              <a:ext cx="4964100" cy="3037500"/>
              <a:chOff x="3857150" y="1940200"/>
              <a:chExt cx="4964100" cy="3037500"/>
            </a:xfrm>
          </p:grpSpPr>
          <p:sp>
            <p:nvSpPr>
              <p:cNvPr id="68" name="Google Shape;68;p13"/>
              <p:cNvSpPr/>
              <p:nvPr/>
            </p:nvSpPr>
            <p:spPr>
              <a:xfrm>
                <a:off x="3857150" y="1940200"/>
                <a:ext cx="2659500" cy="3037500"/>
              </a:xfrm>
              <a:prstGeom prst="rtTriangle">
                <a:avLst/>
              </a:prstGeom>
              <a:solidFill>
                <a:srgbClr val="F6F6F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13"/>
              <p:cNvSpPr/>
              <p:nvPr/>
            </p:nvSpPr>
            <p:spPr>
              <a:xfrm>
                <a:off x="3857150" y="3743425"/>
                <a:ext cx="4964100" cy="1224600"/>
              </a:xfrm>
              <a:prstGeom prst="rtTriangle">
                <a:avLst/>
              </a:prstGeom>
              <a:solidFill>
                <a:srgbClr val="FBFBFB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70" name="Google Shape;70;p13"/>
          <p:cNvSpPr txBox="1"/>
          <p:nvPr/>
        </p:nvSpPr>
        <p:spPr>
          <a:xfrm>
            <a:off x="2568900" y="770500"/>
            <a:ext cx="55542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7600">
                <a:latin typeface="Forum"/>
                <a:ea typeface="Forum"/>
                <a:cs typeface="Forum"/>
                <a:sym typeface="Forum"/>
              </a:rPr>
              <a:t>CERTIFICATE</a:t>
            </a:r>
            <a:endParaRPr sz="7600">
              <a:latin typeface="Forum"/>
              <a:ea typeface="Forum"/>
              <a:cs typeface="Forum"/>
              <a:sym typeface="Forum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2568900" y="1792668"/>
            <a:ext cx="5554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latin typeface="Forum"/>
                <a:ea typeface="Forum"/>
                <a:cs typeface="Forum"/>
                <a:sym typeface="Forum"/>
              </a:rPr>
              <a:t>OF ACHIEVEMENT</a:t>
            </a:r>
            <a:endParaRPr sz="2800">
              <a:latin typeface="Forum"/>
              <a:ea typeface="Forum"/>
              <a:cs typeface="Forum"/>
              <a:sym typeface="Forum"/>
            </a:endParaRPr>
          </a:p>
        </p:txBody>
      </p:sp>
      <p:pic>
        <p:nvPicPr>
          <p:cNvPr id="72" name="Google Shape;72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02350" y="2365731"/>
            <a:ext cx="1487300" cy="3521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3"/>
          <p:cNvSpPr txBox="1"/>
          <p:nvPr/>
        </p:nvSpPr>
        <p:spPr>
          <a:xfrm>
            <a:off x="2568900" y="2874234"/>
            <a:ext cx="55542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ABeeZee"/>
                <a:ea typeface="ABeeZee"/>
                <a:cs typeface="ABeeZee"/>
                <a:sym typeface="ABeeZee"/>
              </a:rPr>
              <a:t>This certificate is proudly presented to</a:t>
            </a:r>
            <a:endParaRPr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2568900" y="2950307"/>
            <a:ext cx="55542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7100">
                <a:latin typeface="Hurricane"/>
                <a:ea typeface="Hurricane"/>
                <a:cs typeface="Hurricane"/>
                <a:sym typeface="Hurricane"/>
              </a:rPr>
              <a:t>Cydney Durgan</a:t>
            </a:r>
            <a:endParaRPr sz="7100">
              <a:latin typeface="Hurricane"/>
              <a:ea typeface="Hurricane"/>
              <a:cs typeface="Hurricane"/>
              <a:sym typeface="Hurricane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1454300" y="4274336"/>
            <a:ext cx="7783500" cy="71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latin typeface="ABeeZee"/>
                <a:ea typeface="ABeeZee"/>
                <a:cs typeface="ABeeZee"/>
                <a:sym typeface="ABeeZee"/>
              </a:rPr>
              <a:t>Sed pulvinar felis ac placerat feugiat. Aenean ac erat lacinia, congue ligula id, rutrum massa. Nam faucibus est turpis, non rutrum neque dictum et. Vestibulum cursus </a:t>
            </a:r>
            <a:endParaRPr>
              <a:latin typeface="ABeeZee"/>
              <a:ea typeface="ABeeZee"/>
              <a:cs typeface="ABeeZee"/>
              <a:sym typeface="ABeeZee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ABeeZee"/>
                <a:ea typeface="ABeeZee"/>
                <a:cs typeface="ABeeZee"/>
                <a:sym typeface="ABeeZee"/>
              </a:rPr>
              <a:t>euismod vestibulum.</a:t>
            </a:r>
            <a:endParaRPr>
              <a:latin typeface="ABeeZee"/>
              <a:ea typeface="ABeeZee"/>
              <a:cs typeface="ABeeZee"/>
              <a:sym typeface="ABeeZee"/>
            </a:endParaRPr>
          </a:p>
        </p:txBody>
      </p:sp>
      <p:grpSp>
        <p:nvGrpSpPr>
          <p:cNvPr id="76" name="Google Shape;76;p13"/>
          <p:cNvGrpSpPr/>
          <p:nvPr/>
        </p:nvGrpSpPr>
        <p:grpSpPr>
          <a:xfrm>
            <a:off x="1310488" y="6303139"/>
            <a:ext cx="8071025" cy="246300"/>
            <a:chOff x="1330725" y="6303139"/>
            <a:chExt cx="8071025" cy="246300"/>
          </a:xfrm>
        </p:grpSpPr>
        <p:grpSp>
          <p:nvGrpSpPr>
            <p:cNvPr id="77" name="Google Shape;77;p13"/>
            <p:cNvGrpSpPr/>
            <p:nvPr/>
          </p:nvGrpSpPr>
          <p:grpSpPr>
            <a:xfrm>
              <a:off x="1330725" y="6303139"/>
              <a:ext cx="2304600" cy="246300"/>
              <a:chOff x="1330725" y="6303139"/>
              <a:chExt cx="2304600" cy="246300"/>
            </a:xfrm>
          </p:grpSpPr>
          <p:sp>
            <p:nvSpPr>
              <p:cNvPr id="78" name="Google Shape;78;p13"/>
              <p:cNvSpPr txBox="1"/>
              <p:nvPr/>
            </p:nvSpPr>
            <p:spPr>
              <a:xfrm>
                <a:off x="1551561" y="6303139"/>
                <a:ext cx="18321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latin typeface="Forum"/>
                    <a:ea typeface="Forum"/>
                    <a:cs typeface="Forum"/>
                    <a:sym typeface="Forum"/>
                  </a:rPr>
                  <a:t>Signature</a:t>
                </a:r>
                <a:endParaRPr sz="1600">
                  <a:latin typeface="Forum"/>
                  <a:ea typeface="Forum"/>
                  <a:cs typeface="Forum"/>
                  <a:sym typeface="Forum"/>
                </a:endParaRPr>
              </a:p>
            </p:txBody>
          </p:sp>
          <p:cxnSp>
            <p:nvCxnSpPr>
              <p:cNvPr id="79" name="Google Shape;79;p13"/>
              <p:cNvCxnSpPr/>
              <p:nvPr/>
            </p:nvCxnSpPr>
            <p:spPr>
              <a:xfrm>
                <a:off x="1330725" y="6306425"/>
                <a:ext cx="2304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0" name="Google Shape;80;p13"/>
            <p:cNvGrpSpPr/>
            <p:nvPr/>
          </p:nvGrpSpPr>
          <p:grpSpPr>
            <a:xfrm>
              <a:off x="7097150" y="6303139"/>
              <a:ext cx="2304600" cy="246300"/>
              <a:chOff x="1330725" y="6303139"/>
              <a:chExt cx="2304600" cy="246300"/>
            </a:xfrm>
          </p:grpSpPr>
          <p:sp>
            <p:nvSpPr>
              <p:cNvPr id="81" name="Google Shape;81;p13"/>
              <p:cNvSpPr txBox="1"/>
              <p:nvPr/>
            </p:nvSpPr>
            <p:spPr>
              <a:xfrm>
                <a:off x="1551561" y="6303139"/>
                <a:ext cx="18321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latin typeface="Forum"/>
                    <a:ea typeface="Forum"/>
                    <a:cs typeface="Forum"/>
                    <a:sym typeface="Forum"/>
                  </a:rPr>
                  <a:t>Signature</a:t>
                </a:r>
                <a:endParaRPr sz="1600">
                  <a:latin typeface="Forum"/>
                  <a:ea typeface="Forum"/>
                  <a:cs typeface="Forum"/>
                  <a:sym typeface="Forum"/>
                </a:endParaRPr>
              </a:p>
            </p:txBody>
          </p:sp>
          <p:cxnSp>
            <p:nvCxnSpPr>
              <p:cNvPr id="82" name="Google Shape;82;p13"/>
              <p:cNvCxnSpPr/>
              <p:nvPr/>
            </p:nvCxnSpPr>
            <p:spPr>
              <a:xfrm>
                <a:off x="1330725" y="6306425"/>
                <a:ext cx="2304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83" name="Google Shape;83;p13"/>
          <p:cNvGrpSpPr/>
          <p:nvPr/>
        </p:nvGrpSpPr>
        <p:grpSpPr>
          <a:xfrm>
            <a:off x="4562300" y="5224298"/>
            <a:ext cx="1567400" cy="1631276"/>
            <a:chOff x="4562300" y="5224298"/>
            <a:chExt cx="1567400" cy="1631276"/>
          </a:xfrm>
        </p:grpSpPr>
        <p:pic>
          <p:nvPicPr>
            <p:cNvPr id="84" name="Google Shape;84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562300" y="5224298"/>
              <a:ext cx="1567400" cy="163127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5" name="Google Shape;85;p13"/>
            <p:cNvSpPr txBox="1"/>
            <p:nvPr/>
          </p:nvSpPr>
          <p:spPr>
            <a:xfrm>
              <a:off x="4948765" y="5593767"/>
              <a:ext cx="782100" cy="480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chemeClr val="lt1"/>
                  </a:solidFill>
                  <a:latin typeface="Arsenal"/>
                  <a:ea typeface="Arsenal"/>
                  <a:cs typeface="Arsenal"/>
                  <a:sym typeface="Arsenal"/>
                </a:rPr>
                <a:t>2025</a:t>
              </a:r>
              <a:endParaRPr sz="1100">
                <a:solidFill>
                  <a:schemeClr val="lt1"/>
                </a:solidFill>
                <a:latin typeface="Arsenal"/>
                <a:ea typeface="Arsenal"/>
                <a:cs typeface="Arsenal"/>
                <a:sym typeface="Arsenal"/>
              </a:endParaRPr>
            </a:p>
            <a:p>
              <a:pPr indent="0" lvl="0" marL="0" rtl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300">
                  <a:solidFill>
                    <a:schemeClr val="lt1"/>
                  </a:solidFill>
                  <a:latin typeface="Arsenal"/>
                  <a:ea typeface="Arsenal"/>
                  <a:cs typeface="Arsenal"/>
                  <a:sym typeface="Arsenal"/>
                </a:rPr>
                <a:t>AWARD</a:t>
              </a:r>
              <a:endParaRPr b="1" sz="1300">
                <a:solidFill>
                  <a:schemeClr val="lt1"/>
                </a:solidFill>
                <a:latin typeface="Arsenal"/>
                <a:ea typeface="Arsenal"/>
                <a:cs typeface="Arsenal"/>
                <a:sym typeface="Arsen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