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Qwitcher Grypen"/>
      <p:regular r:id="rId7"/>
      <p:bold r:id="rId8"/>
    </p:embeddedFont>
    <p:embeddedFont>
      <p:font typeface="Lor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134">
          <p15:clr>
            <a:srgbClr val="747775"/>
          </p15:clr>
        </p15:guide>
        <p15:guide id="2" pos="1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/>
        <p:guide pos="1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2" Type="http://schemas.openxmlformats.org/officeDocument/2006/relationships/font" Target="fonts/Lora-boldItalic.fntdata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876" r="7424" t="49894"/>
          <a:stretch/>
        </p:blipFill>
        <p:spPr>
          <a:xfrm>
            <a:off x="0" y="0"/>
            <a:ext cx="4572002" cy="10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34542" l="7884" r="9810" t="0"/>
          <a:stretch/>
        </p:blipFill>
        <p:spPr>
          <a:xfrm>
            <a:off x="0" y="5440425"/>
            <a:ext cx="4572000" cy="960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281250" y="1151860"/>
            <a:ext cx="4009500" cy="3664963"/>
            <a:chOff x="281250" y="1151860"/>
            <a:chExt cx="4009500" cy="3664963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281250" y="1151860"/>
              <a:ext cx="4009500" cy="8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75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Wedding Timeline</a:t>
              </a:r>
              <a:endParaRPr sz="5750">
                <a:solidFill>
                  <a:srgbClr val="41454E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819290" y="2252034"/>
              <a:ext cx="2998017" cy="169211"/>
              <a:chOff x="819290" y="2252034"/>
              <a:chExt cx="2998017" cy="169211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819290" y="2252045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08:00 AM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2126507" y="2252034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Hair and Makeup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1" name="Google Shape;61;p13"/>
            <p:cNvGrpSpPr/>
            <p:nvPr/>
          </p:nvGrpSpPr>
          <p:grpSpPr>
            <a:xfrm>
              <a:off x="819290" y="2594259"/>
              <a:ext cx="2998017" cy="169211"/>
              <a:chOff x="819290" y="2252034"/>
              <a:chExt cx="2998017" cy="169211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819290" y="2252045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11:00 AM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2126507" y="2252034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First Look Photo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819290" y="2936485"/>
              <a:ext cx="2998017" cy="169211"/>
              <a:chOff x="819290" y="2936485"/>
              <a:chExt cx="2998017" cy="169211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819290" y="2936496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12:00 PM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2126507" y="2936485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Family Photos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819290" y="3278710"/>
              <a:ext cx="2998017" cy="169211"/>
              <a:chOff x="819290" y="3278710"/>
              <a:chExt cx="2998017" cy="169211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819290" y="3278721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01:00 PM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2126507" y="3278710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Ceremony begins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819290" y="3620936"/>
              <a:ext cx="2998017" cy="169211"/>
              <a:chOff x="819290" y="3620936"/>
              <a:chExt cx="2998017" cy="169211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819290" y="3620947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02:00 PM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2126507" y="3620936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Cocktail hour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819290" y="3963161"/>
              <a:ext cx="2998017" cy="169211"/>
              <a:chOff x="819290" y="3963161"/>
              <a:chExt cx="2998017" cy="169211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819290" y="3963172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03:00 PM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126507" y="3963161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Dinner is served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819290" y="4305387"/>
              <a:ext cx="2998017" cy="169211"/>
              <a:chOff x="819290" y="4305387"/>
              <a:chExt cx="2998017" cy="169211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819290" y="4305398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06:00 PM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2126507" y="4305387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Bouquet/Garter toss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819290" y="4647613"/>
              <a:ext cx="2998017" cy="169211"/>
              <a:chOff x="819290" y="4647613"/>
              <a:chExt cx="2998017" cy="169211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819290" y="4647624"/>
                <a:ext cx="100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10:00 PM  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2126507" y="4647613"/>
                <a:ext cx="1690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 and Groom leave!</a:t>
                </a:r>
                <a:endParaRPr sz="1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sp>
        <p:nvSpPr>
          <p:cNvPr id="82" name="Google Shape;82;p13"/>
          <p:cNvSpPr txBox="1"/>
          <p:nvPr/>
        </p:nvSpPr>
        <p:spPr>
          <a:xfrm>
            <a:off x="1407300" y="5080006"/>
            <a:ext cx="1757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E79771"/>
                </a:solidFill>
                <a:latin typeface="Lora"/>
                <a:ea typeface="Lora"/>
                <a:cs typeface="Lora"/>
                <a:sym typeface="Lora"/>
              </a:rPr>
              <a:t>ELOISE AND OSKAR</a:t>
            </a:r>
            <a:endParaRPr sz="1000">
              <a:solidFill>
                <a:srgbClr val="E7977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