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1945600" cx="16459200"/>
  <p:notesSz cx="6858000" cy="9144000"/>
  <p:embeddedFontLst>
    <p:embeddedFont>
      <p:font typeface="Qwitcher Grypen"/>
      <p:regular r:id="rId7"/>
      <p:bold r:id="rId8"/>
    </p:embeddedFont>
    <p:embeddedFont>
      <p:font typeface="Lora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912">
          <p15:clr>
            <a:srgbClr val="747775"/>
          </p15:clr>
        </p15:guide>
        <p15:guide id="2" pos="518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912" orient="horz"/>
        <p:guide pos="51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ora-italic.fntdata"/><Relationship Id="rId10" Type="http://schemas.openxmlformats.org/officeDocument/2006/relationships/font" Target="fonts/Lora-bold.fntdata"/><Relationship Id="rId12" Type="http://schemas.openxmlformats.org/officeDocument/2006/relationships/font" Target="fonts/Lora-boldItalic.fntdata"/><Relationship Id="rId9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61075" y="3176853"/>
            <a:ext cx="15337200" cy="87579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61060" y="12092267"/>
            <a:ext cx="15337200" cy="33819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61060" y="4719467"/>
            <a:ext cx="15337200" cy="83775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61060" y="13449493"/>
            <a:ext cx="15337200" cy="55500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 algn="ctr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61060" y="9176960"/>
            <a:ext cx="15337200" cy="35916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2pPr>
            <a:lvl3pPr lvl="2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3pPr>
            <a:lvl4pPr lvl="3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4pPr>
            <a:lvl5pPr lvl="4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5pPr>
            <a:lvl6pPr lvl="5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6pPr>
            <a:lvl7pPr lvl="6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7pPr>
            <a:lvl8pPr lvl="7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8pPr>
            <a:lvl9pPr lvl="8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61060" y="4917227"/>
            <a:ext cx="153372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61060" y="4917227"/>
            <a:ext cx="71997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8698320" y="4917227"/>
            <a:ext cx="71997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61060" y="2370560"/>
            <a:ext cx="5054400" cy="32244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61060" y="5928960"/>
            <a:ext cx="5054400" cy="135654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25450" lvl="0" marL="4572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82450" y="1920640"/>
            <a:ext cx="11462100" cy="174540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8229600" y="-533"/>
            <a:ext cx="8229600" cy="219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39725" lIns="239725" spcFirstLastPara="1" rIns="239725" wrap="square" tIns="239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77900" y="5261547"/>
            <a:ext cx="7281300" cy="63246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77900" y="11959787"/>
            <a:ext cx="7281300" cy="52698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891100" y="3089387"/>
            <a:ext cx="6906600" cy="157659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indent="-527050" lvl="0" marL="45720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61060" y="18050453"/>
            <a:ext cx="10797900" cy="25818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1060" y="4917227"/>
            <a:ext cx="15337200" cy="145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Char char="●"/>
              <a:defRPr sz="4700">
                <a:solidFill>
                  <a:schemeClr val="dk2"/>
                </a:solidFill>
              </a:defRPr>
            </a:lvl1pPr>
            <a:lvl2pPr indent="-463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indent="-463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indent="-463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indent="-463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indent="-463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indent="-463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indent="-463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indent="-463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 algn="r">
              <a:buNone/>
              <a:defRPr sz="2600">
                <a:solidFill>
                  <a:schemeClr val="dk2"/>
                </a:solidFill>
              </a:defRPr>
            </a:lvl1pPr>
            <a:lvl2pPr lvl="1" algn="r">
              <a:buNone/>
              <a:defRPr sz="2600">
                <a:solidFill>
                  <a:schemeClr val="dk2"/>
                </a:solidFill>
              </a:defRPr>
            </a:lvl2pPr>
            <a:lvl3pPr lvl="2" algn="r">
              <a:buNone/>
              <a:defRPr sz="2600">
                <a:solidFill>
                  <a:schemeClr val="dk2"/>
                </a:solidFill>
              </a:defRPr>
            </a:lvl3pPr>
            <a:lvl4pPr lvl="3" algn="r">
              <a:buNone/>
              <a:defRPr sz="2600">
                <a:solidFill>
                  <a:schemeClr val="dk2"/>
                </a:solidFill>
              </a:defRPr>
            </a:lvl4pPr>
            <a:lvl5pPr lvl="4" algn="r">
              <a:buNone/>
              <a:defRPr sz="2600">
                <a:solidFill>
                  <a:schemeClr val="dk2"/>
                </a:solidFill>
              </a:defRPr>
            </a:lvl5pPr>
            <a:lvl6pPr lvl="5" algn="r">
              <a:buNone/>
              <a:defRPr sz="2600">
                <a:solidFill>
                  <a:schemeClr val="dk2"/>
                </a:solidFill>
              </a:defRPr>
            </a:lvl6pPr>
            <a:lvl7pPr lvl="6" algn="r">
              <a:buNone/>
              <a:defRPr sz="2600">
                <a:solidFill>
                  <a:schemeClr val="dk2"/>
                </a:solidFill>
              </a:defRPr>
            </a:lvl7pPr>
            <a:lvl8pPr lvl="7" algn="r">
              <a:buNone/>
              <a:defRPr sz="2600">
                <a:solidFill>
                  <a:schemeClr val="dk2"/>
                </a:solidFill>
              </a:defRPr>
            </a:lvl8pPr>
            <a:lvl9pPr lvl="8" algn="r">
              <a:buNone/>
              <a:defRPr sz="2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361525" y="1283828"/>
            <a:ext cx="13485475" cy="6156900"/>
            <a:chOff x="1361525" y="1283828"/>
            <a:chExt cx="13485475" cy="6156900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1361525" y="1283828"/>
              <a:ext cx="13234800" cy="61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0000">
                  <a:solidFill>
                    <a:srgbClr val="FCE9E0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&amp;</a:t>
              </a:r>
              <a:endParaRPr sz="40000">
                <a:solidFill>
                  <a:srgbClr val="FCE9E0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1612200" y="2882578"/>
              <a:ext cx="13234800" cy="39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5850">
                  <a:solidFill>
                    <a:srgbClr val="41454E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Eloise Oskar</a:t>
              </a:r>
              <a:endParaRPr sz="25850">
                <a:solidFill>
                  <a:srgbClr val="41454E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</p:grpSp>
      <p:sp>
        <p:nvSpPr>
          <p:cNvPr id="57" name="Google Shape;57;p13"/>
          <p:cNvSpPr txBox="1"/>
          <p:nvPr/>
        </p:nvSpPr>
        <p:spPr>
          <a:xfrm>
            <a:off x="3254100" y="7249032"/>
            <a:ext cx="9951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750">
                <a:solidFill>
                  <a:srgbClr val="41454E"/>
                </a:solidFill>
                <a:latin typeface="Lora"/>
                <a:ea typeface="Lora"/>
                <a:cs typeface="Lora"/>
                <a:sym typeface="Lora"/>
              </a:rPr>
              <a:t>PLEASE FIND YOUR SEAT</a:t>
            </a:r>
            <a:endParaRPr sz="3750">
              <a:solidFill>
                <a:srgbClr val="41454E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35917" l="8410" r="8401" t="0"/>
          <a:stretch/>
        </p:blipFill>
        <p:spPr>
          <a:xfrm>
            <a:off x="0" y="18813266"/>
            <a:ext cx="16459203" cy="31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0" l="8193" r="8201" t="35716"/>
          <a:stretch/>
        </p:blipFill>
        <p:spPr>
          <a:xfrm>
            <a:off x="0" y="-26725"/>
            <a:ext cx="16459203" cy="31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3"/>
          <p:cNvGrpSpPr/>
          <p:nvPr/>
        </p:nvGrpSpPr>
        <p:grpSpPr>
          <a:xfrm>
            <a:off x="1475875" y="8520359"/>
            <a:ext cx="13507450" cy="8628863"/>
            <a:chOff x="1475875" y="8520359"/>
            <a:chExt cx="13507450" cy="8628863"/>
          </a:xfrm>
        </p:grpSpPr>
        <p:grpSp>
          <p:nvGrpSpPr>
            <p:cNvPr id="61" name="Google Shape;61;p13"/>
            <p:cNvGrpSpPr/>
            <p:nvPr/>
          </p:nvGrpSpPr>
          <p:grpSpPr>
            <a:xfrm>
              <a:off x="1475875" y="8520359"/>
              <a:ext cx="4110900" cy="4066895"/>
              <a:chOff x="1475875" y="8520359"/>
              <a:chExt cx="4110900" cy="4066895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1475875" y="8520359"/>
                <a:ext cx="4110900" cy="11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200">
                    <a:solidFill>
                      <a:srgbClr val="41454E"/>
                    </a:solidFill>
                    <a:latin typeface="Qwitcher Grypen"/>
                    <a:ea typeface="Qwitcher Grypen"/>
                    <a:cs typeface="Qwitcher Grypen"/>
                    <a:sym typeface="Qwitcher Grypen"/>
                  </a:rPr>
                  <a:t>Table 1</a:t>
                </a:r>
                <a:endParaRPr sz="7200">
                  <a:solidFill>
                    <a:srgbClr val="41454E"/>
                  </a:solidFill>
                  <a:latin typeface="Qwitcher Grypen"/>
                  <a:ea typeface="Qwitcher Grypen"/>
                  <a:cs typeface="Qwitcher Grypen"/>
                  <a:sym typeface="Qwitcher Grypen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1475875" y="9778954"/>
                <a:ext cx="4110900" cy="280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Wade Dahli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Dave Daiber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Seth Daigle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Ivan Dailey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64" name="Google Shape;64;p13"/>
            <p:cNvGrpSpPr/>
            <p:nvPr/>
          </p:nvGrpSpPr>
          <p:grpSpPr>
            <a:xfrm>
              <a:off x="6174150" y="8520359"/>
              <a:ext cx="4110900" cy="4066895"/>
              <a:chOff x="1475875" y="8520359"/>
              <a:chExt cx="4110900" cy="4066895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1475875" y="8520359"/>
                <a:ext cx="4110900" cy="11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200">
                    <a:solidFill>
                      <a:srgbClr val="41454E"/>
                    </a:solidFill>
                    <a:latin typeface="Qwitcher Grypen"/>
                    <a:ea typeface="Qwitcher Grypen"/>
                    <a:cs typeface="Qwitcher Grypen"/>
                    <a:sym typeface="Qwitcher Grypen"/>
                  </a:rPr>
                  <a:t>Table 2</a:t>
                </a:r>
                <a:endParaRPr sz="7200">
                  <a:solidFill>
                    <a:srgbClr val="41454E"/>
                  </a:solidFill>
                  <a:latin typeface="Qwitcher Grypen"/>
                  <a:ea typeface="Qwitcher Grypen"/>
                  <a:cs typeface="Qwitcher Grypen"/>
                  <a:sym typeface="Qwitcher Grypen"/>
                </a:endParaRPr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1475875" y="9778954"/>
                <a:ext cx="4110900" cy="280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Riley Daily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Gilbert Daisey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Ramon Dalbow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Miles Dalby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67" name="Google Shape;67;p13"/>
            <p:cNvGrpSpPr/>
            <p:nvPr/>
          </p:nvGrpSpPr>
          <p:grpSpPr>
            <a:xfrm>
              <a:off x="10872425" y="8520359"/>
              <a:ext cx="4110900" cy="4066895"/>
              <a:chOff x="1475875" y="8520359"/>
              <a:chExt cx="4110900" cy="4066895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1475875" y="8520359"/>
                <a:ext cx="4110900" cy="11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200">
                    <a:solidFill>
                      <a:srgbClr val="41454E"/>
                    </a:solidFill>
                    <a:latin typeface="Qwitcher Grypen"/>
                    <a:ea typeface="Qwitcher Grypen"/>
                    <a:cs typeface="Qwitcher Grypen"/>
                    <a:sym typeface="Qwitcher Grypen"/>
                  </a:rPr>
                  <a:t>Table 3</a:t>
                </a:r>
                <a:endParaRPr sz="7200">
                  <a:solidFill>
                    <a:srgbClr val="41454E"/>
                  </a:solidFill>
                  <a:latin typeface="Qwitcher Grypen"/>
                  <a:ea typeface="Qwitcher Grypen"/>
                  <a:cs typeface="Qwitcher Grypen"/>
                  <a:sym typeface="Qwitcher Grypen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1475875" y="9778954"/>
                <a:ext cx="4110900" cy="280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Liam Dale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Nathaniel Daley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Ethan Dallas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Lewis Clouse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1475875" y="13082328"/>
              <a:ext cx="4110900" cy="4066895"/>
              <a:chOff x="1475875" y="8520359"/>
              <a:chExt cx="4110900" cy="4066895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1475875" y="8520359"/>
                <a:ext cx="4110900" cy="11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200">
                    <a:solidFill>
                      <a:srgbClr val="41454E"/>
                    </a:solidFill>
                    <a:latin typeface="Qwitcher Grypen"/>
                    <a:ea typeface="Qwitcher Grypen"/>
                    <a:cs typeface="Qwitcher Grypen"/>
                    <a:sym typeface="Qwitcher Grypen"/>
                  </a:rPr>
                  <a:t>Table 4</a:t>
                </a:r>
                <a:endParaRPr sz="7200">
                  <a:solidFill>
                    <a:srgbClr val="41454E"/>
                  </a:solidFill>
                  <a:latin typeface="Qwitcher Grypen"/>
                  <a:ea typeface="Qwitcher Grypen"/>
                  <a:cs typeface="Qwitcher Grypen"/>
                  <a:sym typeface="Qwitcher Grypen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1475875" y="9778954"/>
                <a:ext cx="4110900" cy="280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Milton Clouser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Claude Clover 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Joshua Cdesley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Glen Cloyd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6174150" y="13082328"/>
              <a:ext cx="4110900" cy="4066895"/>
              <a:chOff x="1475875" y="8520359"/>
              <a:chExt cx="4110900" cy="4066895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1475875" y="8520359"/>
                <a:ext cx="4110900" cy="11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200">
                    <a:solidFill>
                      <a:srgbClr val="41454E"/>
                    </a:solidFill>
                    <a:latin typeface="Qwitcher Grypen"/>
                    <a:ea typeface="Qwitcher Grypen"/>
                    <a:cs typeface="Qwitcher Grypen"/>
                    <a:sym typeface="Qwitcher Grypen"/>
                  </a:rPr>
                  <a:t>Table 5</a:t>
                </a:r>
                <a:endParaRPr sz="7200">
                  <a:solidFill>
                    <a:srgbClr val="41454E"/>
                  </a:solidFill>
                  <a:latin typeface="Qwitcher Grypen"/>
                  <a:ea typeface="Qwitcher Grypen"/>
                  <a:cs typeface="Qwitcher Grypen"/>
                  <a:sym typeface="Qwitcher Grypen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1475875" y="9778954"/>
                <a:ext cx="4110900" cy="280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Tracey Clugston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Beatrice Focht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Alison Foell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Miranda Foerter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6" name="Google Shape;76;p13"/>
            <p:cNvGrpSpPr/>
            <p:nvPr/>
          </p:nvGrpSpPr>
          <p:grpSpPr>
            <a:xfrm>
              <a:off x="10872425" y="13082328"/>
              <a:ext cx="4110900" cy="4066895"/>
              <a:chOff x="1475875" y="8520359"/>
              <a:chExt cx="4110900" cy="4066895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1475875" y="8520359"/>
                <a:ext cx="4110900" cy="11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200">
                    <a:solidFill>
                      <a:srgbClr val="41454E"/>
                    </a:solidFill>
                    <a:latin typeface="Qwitcher Grypen"/>
                    <a:ea typeface="Qwitcher Grypen"/>
                    <a:cs typeface="Qwitcher Grypen"/>
                    <a:sym typeface="Qwitcher Grypen"/>
                  </a:rPr>
                  <a:t>Table 6</a:t>
                </a:r>
                <a:endParaRPr sz="7200">
                  <a:solidFill>
                    <a:srgbClr val="41454E"/>
                  </a:solidFill>
                  <a:latin typeface="Qwitcher Grypen"/>
                  <a:ea typeface="Qwitcher Grypen"/>
                  <a:cs typeface="Qwitcher Grypen"/>
                  <a:sym typeface="Qwitcher Grypen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1475875" y="9778954"/>
                <a:ext cx="4110900" cy="280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Katrina Fogle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Mila Folger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Teresa Folia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100">
                    <a:solidFill>
                      <a:srgbClr val="41454E"/>
                    </a:solidFill>
                    <a:latin typeface="Lora"/>
                    <a:ea typeface="Lora"/>
                    <a:cs typeface="Lora"/>
                    <a:sym typeface="Lora"/>
                  </a:rPr>
                  <a:t>Gabriela Folk</a:t>
                </a:r>
                <a:endParaRPr sz="4100">
                  <a:solidFill>
                    <a:srgbClr val="41454E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sp>
        <p:nvSpPr>
          <p:cNvPr id="79" name="Google Shape;79;p13"/>
          <p:cNvSpPr txBox="1"/>
          <p:nvPr/>
        </p:nvSpPr>
        <p:spPr>
          <a:xfrm>
            <a:off x="3843000" y="17445778"/>
            <a:ext cx="8773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rgbClr val="E79771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Now it's time to celebrate </a:t>
            </a:r>
            <a:endParaRPr sz="8000">
              <a:solidFill>
                <a:srgbClr val="E79771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