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743200" cx="4572000"/>
  <p:notesSz cx="6858000" cy="9144000"/>
  <p:embeddedFontLst>
    <p:embeddedFont>
      <p:font typeface="Qwitcher Grypen"/>
      <p:regular r:id="rId7"/>
      <p:bold r:id="rId8"/>
    </p:embeddedFont>
    <p:embeddedFont>
      <p:font typeface="Lora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25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25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ora-italic.fntdata"/><Relationship Id="rId10" Type="http://schemas.openxmlformats.org/officeDocument/2006/relationships/font" Target="fonts/Lora-bold.fntdata"/><Relationship Id="rId12" Type="http://schemas.openxmlformats.org/officeDocument/2006/relationships/font" Target="fonts/Lora-boldItalic.fntdata"/><Relationship Id="rId9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397107"/>
            <a:ext cx="4260300" cy="10947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1511533"/>
            <a:ext cx="4260300" cy="4227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589933"/>
            <a:ext cx="4260300" cy="10473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1681187"/>
            <a:ext cx="4260300" cy="6939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1147120"/>
            <a:ext cx="4260300" cy="4491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296320"/>
            <a:ext cx="1404000" cy="4029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741120"/>
            <a:ext cx="1404000" cy="16956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240080"/>
            <a:ext cx="3183900" cy="21819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67"/>
            <a:ext cx="2286000" cy="274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6725" lIns="46725" spcFirstLastPara="1" rIns="4672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657693"/>
            <a:ext cx="2022600" cy="7905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1494973"/>
            <a:ext cx="2022600" cy="6588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386173"/>
            <a:ext cx="1918500" cy="19707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2256307"/>
            <a:ext cx="2999400" cy="3228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indent="-2730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2pPr>
            <a:lvl3pPr indent="-2730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3pPr>
            <a:lvl4pPr indent="-2730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4pPr>
            <a:lvl5pPr indent="-2730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5pPr>
            <a:lvl6pPr indent="-2730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6pPr>
            <a:lvl7pPr indent="-2730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7pPr>
            <a:lvl8pPr indent="-2730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8pPr>
            <a:lvl9pPr indent="-2730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55700" y="107950"/>
            <a:ext cx="18606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350">
                <a:solidFill>
                  <a:srgbClr val="41454E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RSVP</a:t>
            </a:r>
            <a:endParaRPr sz="5350">
              <a:solidFill>
                <a:srgbClr val="41454E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0" y="0"/>
            <a:ext cx="4572000" cy="2743200"/>
            <a:chOff x="0" y="0"/>
            <a:chExt cx="4572000" cy="2743200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0" l="22993" r="0" t="28140"/>
            <a:stretch/>
          </p:blipFill>
          <p:spPr>
            <a:xfrm>
              <a:off x="0" y="0"/>
              <a:ext cx="1158876" cy="1362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4">
              <a:alphaModFix/>
            </a:blip>
            <a:srcRect b="26051" l="0" r="28632" t="0"/>
            <a:stretch/>
          </p:blipFill>
          <p:spPr>
            <a:xfrm>
              <a:off x="3216225" y="1625600"/>
              <a:ext cx="1355774" cy="1117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 txBox="1"/>
          <p:nvPr/>
        </p:nvSpPr>
        <p:spPr>
          <a:xfrm>
            <a:off x="682650" y="977900"/>
            <a:ext cx="32067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rPr>
              <a:t>Kindly reply by the 08.30</a:t>
            </a:r>
            <a:endParaRPr sz="1350">
              <a:solidFill>
                <a:srgbClr val="41454E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536575" y="1412875"/>
            <a:ext cx="1885925" cy="123000"/>
            <a:chOff x="536575" y="1412875"/>
            <a:chExt cx="1885925" cy="123000"/>
          </a:xfrm>
        </p:grpSpPr>
        <p:cxnSp>
          <p:nvCxnSpPr>
            <p:cNvPr id="60" name="Google Shape;60;p13"/>
            <p:cNvCxnSpPr/>
            <p:nvPr/>
          </p:nvCxnSpPr>
          <p:spPr>
            <a:xfrm>
              <a:off x="536575" y="1510475"/>
              <a:ext cx="149100" cy="0"/>
            </a:xfrm>
            <a:prstGeom prst="straightConnector1">
              <a:avLst/>
            </a:prstGeom>
            <a:noFill/>
            <a:ln cap="flat" cmpd="sng" w="9525">
              <a:solidFill>
                <a:srgbClr val="D5D3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1" name="Google Shape;61;p13"/>
            <p:cNvSpPr txBox="1"/>
            <p:nvPr/>
          </p:nvSpPr>
          <p:spPr>
            <a:xfrm>
              <a:off x="800100" y="1412875"/>
              <a:ext cx="1622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ACCEPTS WITH PLEASURE</a:t>
              </a:r>
              <a:endParaRPr sz="8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2536825" y="1412875"/>
            <a:ext cx="1638425" cy="123000"/>
            <a:chOff x="536575" y="1412875"/>
            <a:chExt cx="1638425" cy="123000"/>
          </a:xfrm>
        </p:grpSpPr>
        <p:cxnSp>
          <p:nvCxnSpPr>
            <p:cNvPr id="63" name="Google Shape;63;p13"/>
            <p:cNvCxnSpPr/>
            <p:nvPr/>
          </p:nvCxnSpPr>
          <p:spPr>
            <a:xfrm>
              <a:off x="536575" y="1510475"/>
              <a:ext cx="149100" cy="0"/>
            </a:xfrm>
            <a:prstGeom prst="straightConnector1">
              <a:avLst/>
            </a:prstGeom>
            <a:noFill/>
            <a:ln cap="flat" cmpd="sng" w="9525">
              <a:solidFill>
                <a:srgbClr val="D5D3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4" name="Google Shape;64;p13"/>
            <p:cNvSpPr txBox="1"/>
            <p:nvPr/>
          </p:nvSpPr>
          <p:spPr>
            <a:xfrm>
              <a:off x="800100" y="1412875"/>
              <a:ext cx="1374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DECLINES WITH REGRET</a:t>
              </a:r>
              <a:endParaRPr sz="8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536575" y="1730375"/>
            <a:ext cx="3187625" cy="153900"/>
            <a:chOff x="536575" y="1730375"/>
            <a:chExt cx="3187625" cy="153900"/>
          </a:xfrm>
        </p:grpSpPr>
        <p:cxnSp>
          <p:nvCxnSpPr>
            <p:cNvPr id="66" name="Google Shape;66;p13"/>
            <p:cNvCxnSpPr/>
            <p:nvPr/>
          </p:nvCxnSpPr>
          <p:spPr>
            <a:xfrm>
              <a:off x="990600" y="1843850"/>
              <a:ext cx="2733600" cy="0"/>
            </a:xfrm>
            <a:prstGeom prst="straightConnector1">
              <a:avLst/>
            </a:prstGeom>
            <a:noFill/>
            <a:ln cap="flat" cmpd="sng" w="9525">
              <a:solidFill>
                <a:srgbClr val="D5D3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7" name="Google Shape;67;p13"/>
            <p:cNvSpPr txBox="1"/>
            <p:nvPr/>
          </p:nvSpPr>
          <p:spPr>
            <a:xfrm>
              <a:off x="536575" y="1730375"/>
              <a:ext cx="444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NAME</a:t>
              </a:r>
              <a:endParaRPr sz="10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536575" y="2178050"/>
            <a:ext cx="2930625" cy="123000"/>
            <a:chOff x="536575" y="1746250"/>
            <a:chExt cx="2930625" cy="123000"/>
          </a:xfrm>
        </p:grpSpPr>
        <p:cxnSp>
          <p:nvCxnSpPr>
            <p:cNvPr id="69" name="Google Shape;69;p13"/>
            <p:cNvCxnSpPr/>
            <p:nvPr/>
          </p:nvCxnSpPr>
          <p:spPr>
            <a:xfrm>
              <a:off x="1917700" y="1843850"/>
              <a:ext cx="1549500" cy="0"/>
            </a:xfrm>
            <a:prstGeom prst="straightConnector1">
              <a:avLst/>
            </a:prstGeom>
            <a:noFill/>
            <a:ln cap="flat" cmpd="sng" w="9525">
              <a:solidFill>
                <a:srgbClr val="D5D3D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" name="Google Shape;70;p13"/>
            <p:cNvSpPr txBox="1"/>
            <p:nvPr/>
          </p:nvSpPr>
          <p:spPr>
            <a:xfrm>
              <a:off x="536575" y="1746250"/>
              <a:ext cx="1339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DIETARY REQUIREMENTS?</a:t>
              </a:r>
              <a:endParaRPr sz="8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