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Qwitcher Grypen"/>
      <p:regular r:id="rId7"/>
      <p:bold r:id="rId8"/>
    </p:embeddedFont>
    <p:embeddedFont>
      <p:font typeface="Lora SemiBold"/>
      <p:regular r:id="rId9"/>
      <p:bold r:id="rId10"/>
      <p:italic r:id="rId11"/>
      <p:boldItalic r:id="rId12"/>
    </p:embeddedFont>
    <p:embeddedFont>
      <p:font typeface="Lor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64">
          <p15:clr>
            <a:srgbClr val="747775"/>
          </p15:clr>
        </p15:guide>
        <p15:guide id="2" pos="3798">
          <p15:clr>
            <a:srgbClr val="747775"/>
          </p15:clr>
        </p15:guide>
        <p15:guide id="3" pos="1734">
          <p15:clr>
            <a:srgbClr val="747775"/>
          </p15:clr>
        </p15:guide>
        <p15:guide id="4" pos="243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4"/>
        <p:guide pos="3798"/>
        <p:guide pos="1734"/>
        <p:guide pos="24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SemiBold-italic.fntdata"/><Relationship Id="rId10" Type="http://schemas.openxmlformats.org/officeDocument/2006/relationships/font" Target="fonts/LoraSemiBold-bold.fntdata"/><Relationship Id="rId13" Type="http://schemas.openxmlformats.org/officeDocument/2006/relationships/font" Target="fonts/Lora-regular.fntdata"/><Relationship Id="rId12" Type="http://schemas.openxmlformats.org/officeDocument/2006/relationships/font" Target="fonts/Lora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SemiBold-regular.fntdata"/><Relationship Id="rId15" Type="http://schemas.openxmlformats.org/officeDocument/2006/relationships/font" Target="fonts/Lora-italic.fntdata"/><Relationship Id="rId14" Type="http://schemas.openxmlformats.org/officeDocument/2006/relationships/font" Target="fonts/Lora-bold.fntdata"/><Relationship Id="rId16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56445" y="467840"/>
            <a:ext cx="381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5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Wedding Guest List</a:t>
            </a:r>
            <a:endParaRPr sz="4350">
              <a:solidFill>
                <a:srgbClr val="41454E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-2" y="1"/>
            <a:ext cx="7560001" cy="10692597"/>
            <a:chOff x="-2" y="1"/>
            <a:chExt cx="7560001" cy="10692597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18400" r="0" t="29343"/>
            <a:stretch/>
          </p:blipFill>
          <p:spPr>
            <a:xfrm>
              <a:off x="-2" y="1"/>
              <a:ext cx="1960675" cy="21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29243" l="0" r="21771" t="0"/>
            <a:stretch/>
          </p:blipFill>
          <p:spPr>
            <a:xfrm>
              <a:off x="5641700" y="8485922"/>
              <a:ext cx="1918300" cy="2206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2505900" y="9552220"/>
            <a:ext cx="254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rgbClr val="E79771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Eloise and Oskar</a:t>
            </a:r>
            <a:endParaRPr sz="3300">
              <a:solidFill>
                <a:srgbClr val="E79771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527700" y="1342155"/>
            <a:ext cx="1008300" cy="8135080"/>
            <a:chOff x="1527700" y="1342155"/>
            <a:chExt cx="1008300" cy="813508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527700" y="134215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NAME</a:t>
              </a:r>
              <a:endParaRPr sz="1300">
                <a:solidFill>
                  <a:srgbClr val="41454E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1527700" y="1658442"/>
              <a:ext cx="1008300" cy="7818793"/>
              <a:chOff x="1527700" y="1658442"/>
              <a:chExt cx="1008300" cy="7818793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1527700" y="1658442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Wade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527700" y="1975250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Dave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1527700" y="2292058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Seth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527700" y="2608866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Ivan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1527700" y="2925674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Riley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1527700" y="324248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Gilbert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1527700" y="355929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Ramon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1527700" y="387609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Miles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1527700" y="419290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Liam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1527700" y="450971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Nathaniel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527700" y="482652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Ethan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1527700" y="514333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Lewis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1527700" y="546013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Milton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1527700" y="577694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Claude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1527700" y="609375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Joshua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1527700" y="641056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Glen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1527700" y="672737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Tracey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527700" y="704417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Beatrice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1527700" y="736098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Alison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1527700" y="767779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Miranda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1527700" y="799460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Stephanie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1527700" y="831141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Leona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1527700" y="862821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Katrina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1527700" y="894502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Mila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1527700" y="9261835"/>
                <a:ext cx="1008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Teresa</a:t>
                </a:r>
                <a:endParaRPr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87" name="Google Shape;87;p13"/>
          <p:cNvGrpSpPr/>
          <p:nvPr/>
        </p:nvGrpSpPr>
        <p:grpSpPr>
          <a:xfrm>
            <a:off x="1540075" y="1595750"/>
            <a:ext cx="4490400" cy="7944084"/>
            <a:chOff x="1540075" y="1595750"/>
            <a:chExt cx="4490400" cy="7944084"/>
          </a:xfrm>
        </p:grpSpPr>
        <p:cxnSp>
          <p:nvCxnSpPr>
            <p:cNvPr id="88" name="Google Shape;88;p13"/>
            <p:cNvCxnSpPr/>
            <p:nvPr/>
          </p:nvCxnSpPr>
          <p:spPr>
            <a:xfrm>
              <a:off x="1540075" y="159575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1540075" y="1913513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1540075" y="223127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1540075" y="254904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1540075" y="2866803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1540075" y="318456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1540075" y="350233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1540075" y="3820093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1540075" y="413785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1540075" y="445562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1540075" y="477338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1540075" y="509114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1540075" y="540891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1540075" y="572667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1540075" y="604443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1540075" y="636220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1540075" y="667996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1540075" y="699772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1540075" y="731549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1540075" y="763325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1540075" y="795101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1540075" y="826878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1540075" y="858654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1540075" y="8904307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1540075" y="9222070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1540075" y="9539834"/>
              <a:ext cx="4490400" cy="0"/>
            </a:xfrm>
            <a:prstGeom prst="straightConnector1">
              <a:avLst/>
            </a:prstGeom>
            <a:noFill/>
            <a:ln cap="flat" cmpd="sng" w="9525">
              <a:solidFill>
                <a:srgbClr val="D9D7D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4" name="Google Shape;114;p13"/>
          <p:cNvGrpSpPr/>
          <p:nvPr/>
        </p:nvGrpSpPr>
        <p:grpSpPr>
          <a:xfrm>
            <a:off x="2746160" y="1342155"/>
            <a:ext cx="1014490" cy="8135080"/>
            <a:chOff x="2746160" y="1342155"/>
            <a:chExt cx="1014490" cy="8135080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2746160" y="134215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SURNAME</a:t>
              </a:r>
              <a:endParaRPr sz="1300">
                <a:solidFill>
                  <a:srgbClr val="41454E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2752350" y="1658442"/>
              <a:ext cx="1008300" cy="7818793"/>
              <a:chOff x="1527700" y="1658442"/>
              <a:chExt cx="1008300" cy="7818793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1527700" y="1658442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Dahli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1527700" y="1975250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Daiber 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1527700" y="2292058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Daigle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1527700" y="2608866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Dailey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1527700" y="2925674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Daily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1527700" y="324248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Daisey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1527700" y="355929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Dalbow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1527700" y="387609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Dalby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1527700" y="419290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Dale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1527700" y="450971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Daley 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1527700" y="482652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Dallas 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1527700" y="514333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Clouse 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1527700" y="546013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Clouser 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1527700" y="577694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Clover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1527700" y="609375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Clowdesley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1527700" y="641056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Cloyd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1527700" y="672737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Clugston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1527700" y="704417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Focht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1527700" y="736098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Foell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1527700" y="767779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Foerter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1527700" y="799460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Fogel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1527700" y="831141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Fogg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1527700" y="862821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Fogle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1527700" y="894502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Folger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1527700" y="9261835"/>
                <a:ext cx="1008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Folia</a:t>
                </a:r>
                <a:endParaRPr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3865665" y="1342155"/>
            <a:ext cx="1008310" cy="8135080"/>
            <a:chOff x="3865665" y="1342155"/>
            <a:chExt cx="1008310" cy="8135080"/>
          </a:xfrm>
        </p:grpSpPr>
        <p:sp>
          <p:nvSpPr>
            <p:cNvPr id="143" name="Google Shape;143;p13"/>
            <p:cNvSpPr txBox="1"/>
            <p:nvPr/>
          </p:nvSpPr>
          <p:spPr>
            <a:xfrm>
              <a:off x="3865665" y="134215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GUEST OF</a:t>
              </a:r>
              <a:endParaRPr sz="1300">
                <a:solidFill>
                  <a:srgbClr val="41454E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3865675" y="1658442"/>
              <a:ext cx="1008300" cy="7818793"/>
              <a:chOff x="1527700" y="1658442"/>
              <a:chExt cx="1008300" cy="7818793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1527700" y="1658442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1527700" y="1975250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7" name="Google Shape;147;p13"/>
              <p:cNvSpPr txBox="1"/>
              <p:nvPr/>
            </p:nvSpPr>
            <p:spPr>
              <a:xfrm>
                <a:off x="1527700" y="2292058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1527700" y="2608866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1527700" y="2925674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1527700" y="324248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1527700" y="355929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1527700" y="387609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1527700" y="419290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1527700" y="450971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1527700" y="482652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1527700" y="514333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Both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7" name="Google Shape;157;p13"/>
              <p:cNvSpPr txBox="1"/>
              <p:nvPr/>
            </p:nvSpPr>
            <p:spPr>
              <a:xfrm>
                <a:off x="1527700" y="546013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Both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8" name="Google Shape;158;p13"/>
              <p:cNvSpPr txBox="1"/>
              <p:nvPr/>
            </p:nvSpPr>
            <p:spPr>
              <a:xfrm>
                <a:off x="1527700" y="577694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9" name="Google Shape;159;p13"/>
              <p:cNvSpPr txBox="1"/>
              <p:nvPr/>
            </p:nvSpPr>
            <p:spPr>
              <a:xfrm>
                <a:off x="1527700" y="609375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Both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1527700" y="641056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1527700" y="672737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2" name="Google Shape;162;p13"/>
              <p:cNvSpPr txBox="1"/>
              <p:nvPr/>
            </p:nvSpPr>
            <p:spPr>
              <a:xfrm>
                <a:off x="1527700" y="704417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1527700" y="736098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1527700" y="7677795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1527700" y="7994603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Both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1527700" y="8311411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1527700" y="8628219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1527700" y="8945027"/>
                <a:ext cx="10083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Bride</a:t>
                </a:r>
                <a:endParaRPr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1527700" y="9261835"/>
                <a:ext cx="1008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Groom</a:t>
                </a:r>
                <a:endParaRPr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170" name="Google Shape;170;p13"/>
          <p:cNvGrpSpPr/>
          <p:nvPr/>
        </p:nvGrpSpPr>
        <p:grpSpPr>
          <a:xfrm>
            <a:off x="4892531" y="1342150"/>
            <a:ext cx="1137469" cy="8135085"/>
            <a:chOff x="4892531" y="1342150"/>
            <a:chExt cx="1137469" cy="8135085"/>
          </a:xfrm>
        </p:grpSpPr>
        <p:sp>
          <p:nvSpPr>
            <p:cNvPr id="171" name="Google Shape;171;p13"/>
            <p:cNvSpPr txBox="1"/>
            <p:nvPr/>
          </p:nvSpPr>
          <p:spPr>
            <a:xfrm>
              <a:off x="4892531" y="1342150"/>
              <a:ext cx="1119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INVITE SENT</a:t>
              </a:r>
              <a:endParaRPr sz="1300">
                <a:solidFill>
                  <a:srgbClr val="41454E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5021700" y="1658442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5021700" y="1975250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5021700" y="2292058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5021700" y="2608866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5021700" y="2925674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5021700" y="3242483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5021700" y="3559291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5021700" y="3876099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5021700" y="4192907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5021700" y="450971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5021700" y="4826523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5021700" y="5143331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5021700" y="5460139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5021700" y="5776947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5021700" y="609375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5021700" y="6410563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5021700" y="6727371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5021700" y="7044179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5021700" y="7360987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5021700" y="7677795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5021700" y="7994603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5021700" y="8311411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5021700" y="8628219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5021700" y="8945027"/>
              <a:ext cx="1008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No</a:t>
              </a:r>
              <a:endParaRPr sz="130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5021700" y="9261835"/>
              <a:ext cx="1008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Yes</a:t>
              </a:r>
              <a:endParaRPr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