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Qwitcher Grypen"/>
      <p:regular r:id="rId7"/>
      <p:bold r:id="rId8"/>
    </p:embeddedFont>
    <p:embeddedFont>
      <p:font typeface="Lor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2" Type="http://schemas.openxmlformats.org/officeDocument/2006/relationships/font" Target="fonts/Lora-boldItalic.fntdata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9554" r="9546" t="37651"/>
          <a:stretch/>
        </p:blipFill>
        <p:spPr>
          <a:xfrm>
            <a:off x="0" y="0"/>
            <a:ext cx="4572002" cy="9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42987" l="8874" r="8874" t="0"/>
          <a:stretch/>
        </p:blipFill>
        <p:spPr>
          <a:xfrm>
            <a:off x="0" y="5584425"/>
            <a:ext cx="4572000" cy="81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159450" y="1090737"/>
            <a:ext cx="4253100" cy="3762126"/>
            <a:chOff x="159450" y="908199"/>
            <a:chExt cx="4253100" cy="3762126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159450" y="908199"/>
              <a:ext cx="4253100" cy="12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3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Bridal Shower</a:t>
              </a:r>
              <a:endParaRPr sz="8300">
                <a:solidFill>
                  <a:srgbClr val="41454E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59450" y="3647075"/>
              <a:ext cx="425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SEPTEMBER . 20TH . 4:30 PM</a:t>
              </a:r>
              <a:endParaRPr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59450" y="4050980"/>
              <a:ext cx="42531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THE PRICE RESIDENCE 35 ROSE STREET, NY</a:t>
              </a:r>
              <a:endParaRPr sz="115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62650" y="4316325"/>
              <a:ext cx="3446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50">
                  <a:solidFill>
                    <a:srgbClr val="E79771"/>
                  </a:solidFill>
                  <a:latin typeface="Lora"/>
                  <a:ea typeface="Lora"/>
                  <a:cs typeface="Lora"/>
                  <a:sym typeface="Lora"/>
                </a:rPr>
                <a:t>PLEASE RSVP BY 30.08</a:t>
              </a:r>
              <a:endParaRPr sz="1150">
                <a:solidFill>
                  <a:srgbClr val="E7977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E79771"/>
                  </a:solidFill>
                  <a:latin typeface="Lora"/>
                  <a:ea typeface="Lora"/>
                  <a:cs typeface="Lora"/>
                  <a:sym typeface="Lora"/>
                </a:rPr>
                <a:t>AT 568.567.4455</a:t>
              </a:r>
              <a:endParaRPr sz="1150">
                <a:solidFill>
                  <a:srgbClr val="E7977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159450" y="2454280"/>
              <a:ext cx="4253100" cy="109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100">
                  <a:solidFill>
                    <a:srgbClr val="E79771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Eloise Baker</a:t>
              </a:r>
              <a:endParaRPr sz="7100">
                <a:solidFill>
                  <a:srgbClr val="E79771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03550" y="2302593"/>
              <a:ext cx="4164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KINDLY JOIN US AS WE CELEBRATE </a:t>
              </a:r>
              <a:endParaRPr sz="115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THE BRIDE</a:t>
              </a:r>
              <a:r>
                <a:rPr lang="ru" sz="115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-</a:t>
              </a:r>
              <a:r>
                <a:rPr lang="ru" sz="115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TO</a:t>
              </a:r>
              <a:r>
                <a:rPr lang="ru" sz="115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-</a:t>
              </a:r>
              <a:r>
                <a:rPr lang="ru" sz="115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rPr>
                <a:t>BE</a:t>
              </a:r>
              <a:endParaRPr sz="115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