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Cookie"/>
      <p:regular r:id="rId7"/>
    </p:embeddedFont>
    <p:embeddedFont>
      <p:font typeface="Carter One"/>
      <p:regular r:id="rId8"/>
    </p:embeddedFont>
    <p:embeddedFont>
      <p:font typeface="Merriweather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erriweather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okie-regular.fntdata"/><Relationship Id="rId8" Type="http://schemas.openxmlformats.org/officeDocument/2006/relationships/font" Target="fonts/CarterOne-regular.fntdata"/><Relationship Id="rId11" Type="http://schemas.openxmlformats.org/officeDocument/2006/relationships/font" Target="fonts/Merriweather-italic.fntdata"/><Relationship Id="rId10" Type="http://schemas.openxmlformats.org/officeDocument/2006/relationships/font" Target="fonts/Merriweather-bold.fntdata"/><Relationship Id="rId12" Type="http://schemas.openxmlformats.org/officeDocument/2006/relationships/font" Target="fonts/Merriweather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0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image" Target="../media/image23.png"/><Relationship Id="rId22" Type="http://schemas.openxmlformats.org/officeDocument/2006/relationships/image" Target="../media/image21.png"/><Relationship Id="rId21" Type="http://schemas.openxmlformats.org/officeDocument/2006/relationships/image" Target="../media/image20.png"/><Relationship Id="rId24" Type="http://schemas.openxmlformats.org/officeDocument/2006/relationships/image" Target="../media/image19.png"/><Relationship Id="rId23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18.png"/><Relationship Id="rId9" Type="http://schemas.openxmlformats.org/officeDocument/2006/relationships/image" Target="../media/image6.png"/><Relationship Id="rId25" Type="http://schemas.openxmlformats.org/officeDocument/2006/relationships/image" Target="../media/image22.png"/><Relationship Id="rId5" Type="http://schemas.openxmlformats.org/officeDocument/2006/relationships/image" Target="../media/image11.png"/><Relationship Id="rId6" Type="http://schemas.openxmlformats.org/officeDocument/2006/relationships/image" Target="../media/image5.png"/><Relationship Id="rId7" Type="http://schemas.openxmlformats.org/officeDocument/2006/relationships/image" Target="../media/image14.png"/><Relationship Id="rId8" Type="http://schemas.openxmlformats.org/officeDocument/2006/relationships/image" Target="../media/image3.png"/><Relationship Id="rId11" Type="http://schemas.openxmlformats.org/officeDocument/2006/relationships/image" Target="../media/image2.png"/><Relationship Id="rId10" Type="http://schemas.openxmlformats.org/officeDocument/2006/relationships/image" Target="../media/image10.png"/><Relationship Id="rId13" Type="http://schemas.openxmlformats.org/officeDocument/2006/relationships/image" Target="../media/image16.png"/><Relationship Id="rId12" Type="http://schemas.openxmlformats.org/officeDocument/2006/relationships/image" Target="../media/image15.png"/><Relationship Id="rId15" Type="http://schemas.openxmlformats.org/officeDocument/2006/relationships/image" Target="../media/image7.png"/><Relationship Id="rId14" Type="http://schemas.openxmlformats.org/officeDocument/2006/relationships/image" Target="../media/image8.png"/><Relationship Id="rId17" Type="http://schemas.openxmlformats.org/officeDocument/2006/relationships/image" Target="../media/image1.png"/><Relationship Id="rId16" Type="http://schemas.openxmlformats.org/officeDocument/2006/relationships/image" Target="../media/image13.png"/><Relationship Id="rId19" Type="http://schemas.openxmlformats.org/officeDocument/2006/relationships/image" Target="../media/image9.png"/><Relationship Id="rId18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3033000"/>
          </a:xfrm>
          <a:prstGeom prst="rect">
            <a:avLst/>
          </a:prstGeom>
          <a:solidFill>
            <a:srgbClr val="D6F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8549" y="363525"/>
            <a:ext cx="910243" cy="36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1158660"/>
            <a:ext cx="7560000" cy="177445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0" y="2781300"/>
            <a:ext cx="7560000" cy="7910700"/>
          </a:xfrm>
          <a:prstGeom prst="rect">
            <a:avLst/>
          </a:prstGeom>
          <a:solidFill>
            <a:srgbClr val="FEBD8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1925" y="3011400"/>
            <a:ext cx="7356152" cy="7526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 rotWithShape="1">
          <a:blip r:embed="rId6">
            <a:alphaModFix/>
          </a:blip>
          <a:srcRect b="0" l="1302" r="0" t="0"/>
          <a:stretch/>
        </p:blipFill>
        <p:spPr>
          <a:xfrm>
            <a:off x="0" y="2400875"/>
            <a:ext cx="5056149" cy="48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 rotWithShape="1">
          <a:blip r:embed="rId7">
            <a:alphaModFix/>
          </a:blip>
          <a:srcRect b="0" l="0" r="5953" t="0"/>
          <a:stretch/>
        </p:blipFill>
        <p:spPr>
          <a:xfrm>
            <a:off x="1930725" y="2413975"/>
            <a:ext cx="5629275" cy="48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930725" y="925968"/>
            <a:ext cx="1168325" cy="365932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789775" y="271447"/>
            <a:ext cx="1201575" cy="30365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3" name="Google Shape;63;p13"/>
          <p:cNvGrpSpPr/>
          <p:nvPr/>
        </p:nvGrpSpPr>
        <p:grpSpPr>
          <a:xfrm>
            <a:off x="565350" y="-285750"/>
            <a:ext cx="6429300" cy="2780925"/>
            <a:chOff x="533400" y="-285750"/>
            <a:chExt cx="6429300" cy="2780925"/>
          </a:xfrm>
        </p:grpSpPr>
        <p:sp>
          <p:nvSpPr>
            <p:cNvPr id="64" name="Google Shape;64;p13"/>
            <p:cNvSpPr txBox="1"/>
            <p:nvPr/>
          </p:nvSpPr>
          <p:spPr>
            <a:xfrm>
              <a:off x="2641725" y="-285750"/>
              <a:ext cx="2181300" cy="1893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300">
                  <a:solidFill>
                    <a:srgbClr val="BF6F5C"/>
                  </a:solidFill>
                  <a:latin typeface="Cookie"/>
                  <a:ea typeface="Cookie"/>
                  <a:cs typeface="Cookie"/>
                  <a:sym typeface="Cookie"/>
                </a:rPr>
                <a:t>Fall</a:t>
              </a:r>
              <a:endParaRPr sz="12300">
                <a:solidFill>
                  <a:srgbClr val="BF6F5C"/>
                </a:solidFill>
                <a:latin typeface="Cookie"/>
                <a:ea typeface="Cookie"/>
                <a:cs typeface="Cookie"/>
                <a:sym typeface="Cookie"/>
              </a:endParaRPr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533400" y="1171575"/>
              <a:ext cx="6429300" cy="1323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400">
                  <a:solidFill>
                    <a:srgbClr val="453C3A"/>
                  </a:solidFill>
                  <a:latin typeface="Carter One"/>
                  <a:ea typeface="Carter One"/>
                  <a:cs typeface="Carter One"/>
                  <a:sym typeface="Carter One"/>
                </a:rPr>
                <a:t>BUCKET LIST</a:t>
              </a:r>
              <a:endParaRPr sz="7400">
                <a:solidFill>
                  <a:srgbClr val="453C3A"/>
                </a:solidFill>
                <a:latin typeface="Carter One"/>
                <a:ea typeface="Carter One"/>
                <a:cs typeface="Carter One"/>
                <a:sym typeface="Carter One"/>
              </a:endParaRPr>
            </a:p>
          </p:txBody>
        </p:sp>
        <p:pic>
          <p:nvPicPr>
            <p:cNvPr id="66" name="Google Shape;66;p13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5370675" y="691825"/>
              <a:ext cx="1201575" cy="5965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7" name="Google Shape;67;p13"/>
            <p:cNvPicPr preferRelativeResize="0"/>
            <p:nvPr/>
          </p:nvPicPr>
          <p:blipFill>
            <a:blip r:embed="rId11">
              <a:alphaModFix/>
            </a:blip>
            <a:stretch>
              <a:fillRect/>
            </a:stretch>
          </p:blipFill>
          <p:spPr>
            <a:xfrm>
              <a:off x="4908750" y="196700"/>
              <a:ext cx="711000" cy="9748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8" name="Google Shape;68;p13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 flipH="1">
              <a:off x="978225" y="691825"/>
              <a:ext cx="1201575" cy="5965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9" name="Google Shape;69;p13"/>
            <p:cNvPicPr preferRelativeResize="0"/>
            <p:nvPr/>
          </p:nvPicPr>
          <p:blipFill>
            <a:blip r:embed="rId11">
              <a:alphaModFix/>
            </a:blip>
            <a:stretch>
              <a:fillRect/>
            </a:stretch>
          </p:blipFill>
          <p:spPr>
            <a:xfrm flipH="1">
              <a:off x="1930725" y="196700"/>
              <a:ext cx="711000" cy="9748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0" name="Google Shape;70;p13"/>
          <p:cNvGrpSpPr/>
          <p:nvPr/>
        </p:nvGrpSpPr>
        <p:grpSpPr>
          <a:xfrm>
            <a:off x="885825" y="3295650"/>
            <a:ext cx="6361200" cy="6579075"/>
            <a:chOff x="971550" y="3295650"/>
            <a:chExt cx="6361200" cy="6579075"/>
          </a:xfrm>
        </p:grpSpPr>
        <p:sp>
          <p:nvSpPr>
            <p:cNvPr id="71" name="Google Shape;71;p13"/>
            <p:cNvSpPr txBox="1"/>
            <p:nvPr/>
          </p:nvSpPr>
          <p:spPr>
            <a:xfrm>
              <a:off x="971550" y="3295650"/>
              <a:ext cx="28941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1A1A1A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1.  Make Caramel Apples</a:t>
              </a:r>
              <a:endParaRPr sz="1600">
                <a:solidFill>
                  <a:srgbClr val="1A1A1A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971550" y="3691448"/>
              <a:ext cx="28941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1A1A1A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2.  Take Hay Ride</a:t>
              </a:r>
              <a:endParaRPr sz="1600">
                <a:solidFill>
                  <a:srgbClr val="1A1A1A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73" name="Google Shape;73;p13"/>
            <p:cNvSpPr txBox="1"/>
            <p:nvPr/>
          </p:nvSpPr>
          <p:spPr>
            <a:xfrm>
              <a:off x="971550" y="4087247"/>
              <a:ext cx="28941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1A1A1A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3.  Visit Corn Maze</a:t>
              </a:r>
              <a:endParaRPr sz="1600">
                <a:solidFill>
                  <a:srgbClr val="1A1A1A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74" name="Google Shape;74;p13"/>
            <p:cNvSpPr txBox="1"/>
            <p:nvPr/>
          </p:nvSpPr>
          <p:spPr>
            <a:xfrm>
              <a:off x="971550" y="4483045"/>
              <a:ext cx="28941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1A1A1A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4.  Have a Campfire</a:t>
              </a:r>
              <a:endParaRPr sz="1600">
                <a:solidFill>
                  <a:srgbClr val="1A1A1A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75" name="Google Shape;75;p13"/>
            <p:cNvSpPr txBox="1"/>
            <p:nvPr/>
          </p:nvSpPr>
          <p:spPr>
            <a:xfrm>
              <a:off x="971550" y="4878844"/>
              <a:ext cx="28941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1A1A1A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5.  Jump in Pile of Leaves</a:t>
              </a:r>
              <a:endParaRPr sz="1600">
                <a:solidFill>
                  <a:srgbClr val="1A1A1A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76" name="Google Shape;76;p13"/>
            <p:cNvSpPr txBox="1"/>
            <p:nvPr/>
          </p:nvSpPr>
          <p:spPr>
            <a:xfrm>
              <a:off x="971550" y="5274642"/>
              <a:ext cx="28941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1A1A1A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6.  Read a Cozy Book</a:t>
              </a:r>
              <a:endParaRPr sz="1600">
                <a:solidFill>
                  <a:srgbClr val="1A1A1A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77" name="Google Shape;77;p13"/>
            <p:cNvSpPr txBox="1"/>
            <p:nvPr/>
          </p:nvSpPr>
          <p:spPr>
            <a:xfrm>
              <a:off x="971550" y="5670441"/>
              <a:ext cx="28941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1A1A1A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7.  Trick or Treat</a:t>
              </a:r>
              <a:endParaRPr sz="1600">
                <a:solidFill>
                  <a:srgbClr val="1A1A1A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78" name="Google Shape;78;p13"/>
            <p:cNvSpPr txBox="1"/>
            <p:nvPr/>
          </p:nvSpPr>
          <p:spPr>
            <a:xfrm>
              <a:off x="971550" y="6066239"/>
              <a:ext cx="28941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1A1A1A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8.  Make Leaf Bowl</a:t>
              </a:r>
              <a:endParaRPr sz="1600">
                <a:solidFill>
                  <a:srgbClr val="1A1A1A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79" name="Google Shape;79;p13"/>
            <p:cNvSpPr txBox="1"/>
            <p:nvPr/>
          </p:nvSpPr>
          <p:spPr>
            <a:xfrm>
              <a:off x="971550" y="6462038"/>
              <a:ext cx="28941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1A1A1A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9.  Plant Fall Garden</a:t>
              </a:r>
              <a:endParaRPr sz="1600">
                <a:solidFill>
                  <a:srgbClr val="1A1A1A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80" name="Google Shape;80;p13"/>
            <p:cNvSpPr txBox="1"/>
            <p:nvPr/>
          </p:nvSpPr>
          <p:spPr>
            <a:xfrm>
              <a:off x="971550" y="6857836"/>
              <a:ext cx="28941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1A1A1A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10. Family Bike Ride</a:t>
              </a:r>
              <a:endParaRPr sz="1600">
                <a:solidFill>
                  <a:srgbClr val="1A1A1A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81" name="Google Shape;81;p13"/>
            <p:cNvSpPr txBox="1"/>
            <p:nvPr/>
          </p:nvSpPr>
          <p:spPr>
            <a:xfrm>
              <a:off x="971550" y="7253634"/>
              <a:ext cx="28941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1A1A1A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11. Have a Pillow Fight</a:t>
              </a:r>
              <a:endParaRPr sz="1600">
                <a:solidFill>
                  <a:srgbClr val="1A1A1A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82" name="Google Shape;82;p13"/>
            <p:cNvSpPr txBox="1"/>
            <p:nvPr/>
          </p:nvSpPr>
          <p:spPr>
            <a:xfrm>
              <a:off x="971550" y="7649433"/>
              <a:ext cx="28941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1A1A1A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12. Send Thank Cards</a:t>
              </a:r>
              <a:endParaRPr sz="1600">
                <a:solidFill>
                  <a:srgbClr val="1A1A1A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83" name="Google Shape;83;p13"/>
            <p:cNvSpPr txBox="1"/>
            <p:nvPr/>
          </p:nvSpPr>
          <p:spPr>
            <a:xfrm>
              <a:off x="971550" y="8045231"/>
              <a:ext cx="28941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1A1A1A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13. Take a Scenic Drive</a:t>
              </a:r>
              <a:endParaRPr sz="1600">
                <a:solidFill>
                  <a:srgbClr val="1A1A1A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84" name="Google Shape;84;p13"/>
            <p:cNvSpPr txBox="1"/>
            <p:nvPr/>
          </p:nvSpPr>
          <p:spPr>
            <a:xfrm>
              <a:off x="971550" y="8441030"/>
              <a:ext cx="28941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1A1A1A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14. Go on a Bike Ride</a:t>
              </a:r>
              <a:endParaRPr sz="1600">
                <a:solidFill>
                  <a:srgbClr val="1A1A1A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85" name="Google Shape;85;p13"/>
            <p:cNvSpPr txBox="1"/>
            <p:nvPr/>
          </p:nvSpPr>
          <p:spPr>
            <a:xfrm>
              <a:off x="971550" y="8836828"/>
              <a:ext cx="28941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1A1A1A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15. Make a bird feeder</a:t>
              </a:r>
              <a:endParaRPr sz="1600">
                <a:solidFill>
                  <a:srgbClr val="1A1A1A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971550" y="9232627"/>
              <a:ext cx="28941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1A1A1A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16. Decorate a Mug</a:t>
              </a:r>
              <a:endParaRPr sz="1600">
                <a:solidFill>
                  <a:srgbClr val="1A1A1A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87" name="Google Shape;87;p13"/>
            <p:cNvSpPr txBox="1"/>
            <p:nvPr/>
          </p:nvSpPr>
          <p:spPr>
            <a:xfrm>
              <a:off x="971550" y="9628425"/>
              <a:ext cx="28941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1A1A1A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17. Paint Leaves</a:t>
              </a:r>
              <a:endParaRPr sz="1600">
                <a:solidFill>
                  <a:srgbClr val="1A1A1A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88" name="Google Shape;88;p13"/>
            <p:cNvSpPr txBox="1"/>
            <p:nvPr/>
          </p:nvSpPr>
          <p:spPr>
            <a:xfrm>
              <a:off x="4438650" y="3295650"/>
              <a:ext cx="28941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1A1A1A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18. Go Apple Picking</a:t>
              </a:r>
              <a:endParaRPr sz="1600">
                <a:solidFill>
                  <a:srgbClr val="1A1A1A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89" name="Google Shape;89;p13"/>
            <p:cNvSpPr txBox="1"/>
            <p:nvPr/>
          </p:nvSpPr>
          <p:spPr>
            <a:xfrm>
              <a:off x="4438650" y="3691448"/>
              <a:ext cx="28941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1A1A1A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19. Roast Pumpkin Seeds</a:t>
              </a:r>
              <a:endParaRPr sz="1600">
                <a:solidFill>
                  <a:srgbClr val="1A1A1A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90" name="Google Shape;90;p13"/>
            <p:cNvSpPr txBox="1"/>
            <p:nvPr/>
          </p:nvSpPr>
          <p:spPr>
            <a:xfrm>
              <a:off x="4438650" y="4087247"/>
              <a:ext cx="28941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1A1A1A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20. Carve Pumpkin</a:t>
              </a:r>
              <a:endParaRPr sz="1600">
                <a:solidFill>
                  <a:srgbClr val="1A1A1A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91" name="Google Shape;91;p13"/>
            <p:cNvSpPr txBox="1"/>
            <p:nvPr/>
          </p:nvSpPr>
          <p:spPr>
            <a:xfrm>
              <a:off x="4438650" y="4483045"/>
              <a:ext cx="28941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1A1A1A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21. Drink Apple Cider</a:t>
              </a:r>
              <a:endParaRPr sz="1600">
                <a:solidFill>
                  <a:srgbClr val="1A1A1A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92" name="Google Shape;92;p13"/>
            <p:cNvSpPr txBox="1"/>
            <p:nvPr/>
          </p:nvSpPr>
          <p:spPr>
            <a:xfrm>
              <a:off x="4438650" y="4878844"/>
              <a:ext cx="28941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1A1A1A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22. Jump in Pile of Leaves</a:t>
              </a:r>
              <a:endParaRPr sz="1600">
                <a:solidFill>
                  <a:srgbClr val="1A1A1A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93" name="Google Shape;93;p13"/>
            <p:cNvSpPr txBox="1"/>
            <p:nvPr/>
          </p:nvSpPr>
          <p:spPr>
            <a:xfrm>
              <a:off x="4438650" y="5274642"/>
              <a:ext cx="28941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1A1A1A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23. Watch Football</a:t>
              </a:r>
              <a:endParaRPr sz="1600">
                <a:solidFill>
                  <a:srgbClr val="1A1A1A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94" name="Google Shape;94;p13"/>
            <p:cNvSpPr txBox="1"/>
            <p:nvPr/>
          </p:nvSpPr>
          <p:spPr>
            <a:xfrm>
              <a:off x="4438650" y="5670441"/>
              <a:ext cx="28941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1A1A1A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24. Bake Pumpkin Pie</a:t>
              </a:r>
              <a:endParaRPr sz="1600">
                <a:solidFill>
                  <a:srgbClr val="1A1A1A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4438650" y="6066239"/>
              <a:ext cx="28941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1A1A1A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25. Eat Pumpkin Bread</a:t>
              </a:r>
              <a:endParaRPr sz="1600">
                <a:solidFill>
                  <a:srgbClr val="1A1A1A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96" name="Google Shape;96;p13"/>
            <p:cNvSpPr txBox="1"/>
            <p:nvPr/>
          </p:nvSpPr>
          <p:spPr>
            <a:xfrm>
              <a:off x="4438650" y="6462038"/>
              <a:ext cx="28941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1A1A1A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26. Roast S’mores</a:t>
              </a:r>
              <a:endParaRPr sz="1600">
                <a:solidFill>
                  <a:srgbClr val="1A1A1A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4438650" y="6857836"/>
              <a:ext cx="28941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1A1A1A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27. Go on Nature Walk</a:t>
              </a:r>
              <a:endParaRPr sz="1600">
                <a:solidFill>
                  <a:srgbClr val="1A1A1A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4438650" y="7253634"/>
              <a:ext cx="28941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1A1A1A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28. Go to a museum</a:t>
              </a:r>
              <a:endParaRPr sz="1600">
                <a:solidFill>
                  <a:srgbClr val="1A1A1A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99" name="Google Shape;99;p13"/>
            <p:cNvSpPr txBox="1"/>
            <p:nvPr/>
          </p:nvSpPr>
          <p:spPr>
            <a:xfrm>
              <a:off x="4438650" y="7649433"/>
              <a:ext cx="28941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1A1A1A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29. Roas Hot Dogs</a:t>
              </a:r>
              <a:endParaRPr sz="1600">
                <a:solidFill>
                  <a:srgbClr val="1A1A1A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00" name="Google Shape;100;p13"/>
            <p:cNvSpPr txBox="1"/>
            <p:nvPr/>
          </p:nvSpPr>
          <p:spPr>
            <a:xfrm>
              <a:off x="4438650" y="8045231"/>
              <a:ext cx="28941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1A1A1A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30. Start a Fall Journal</a:t>
              </a:r>
              <a:endParaRPr sz="1600">
                <a:solidFill>
                  <a:srgbClr val="1A1A1A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4438650" y="8441030"/>
              <a:ext cx="28941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1A1A1A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31. Eat Candy Corn</a:t>
              </a:r>
              <a:endParaRPr sz="1600">
                <a:solidFill>
                  <a:srgbClr val="1A1A1A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02" name="Google Shape;102;p13"/>
            <p:cNvSpPr txBox="1"/>
            <p:nvPr/>
          </p:nvSpPr>
          <p:spPr>
            <a:xfrm>
              <a:off x="4438650" y="8836828"/>
              <a:ext cx="28941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1A1A1A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32. Make Trail Mix</a:t>
              </a:r>
              <a:endParaRPr sz="1600">
                <a:solidFill>
                  <a:srgbClr val="1A1A1A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4438650" y="9232627"/>
              <a:ext cx="28941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1A1A1A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33. Read a Book Outside</a:t>
              </a:r>
              <a:endParaRPr sz="1600">
                <a:solidFill>
                  <a:srgbClr val="1A1A1A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4438650" y="9628425"/>
              <a:ext cx="28941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1A1A1A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34. Play Dress Up</a:t>
              </a:r>
              <a:endParaRPr sz="1600">
                <a:solidFill>
                  <a:srgbClr val="1A1A1A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</p:grpSp>
      <p:pic>
        <p:nvPicPr>
          <p:cNvPr id="105" name="Google Shape;105;p13"/>
          <p:cNvPicPr preferRelativeResize="0"/>
          <p:nvPr/>
        </p:nvPicPr>
        <p:blipFill rotWithShape="1">
          <a:blip r:embed="rId12">
            <a:alphaModFix/>
          </a:blip>
          <a:srcRect b="0" l="20070" r="0" t="0"/>
          <a:stretch/>
        </p:blipFill>
        <p:spPr>
          <a:xfrm>
            <a:off x="0" y="4256150"/>
            <a:ext cx="398550" cy="1613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3"/>
          <p:cNvPicPr preferRelativeResize="0"/>
          <p:nvPr/>
        </p:nvPicPr>
        <p:blipFill rotWithShape="1">
          <a:blip r:embed="rId13">
            <a:alphaModFix/>
          </a:blip>
          <a:srcRect b="0" l="0" r="24913" t="0"/>
          <a:stretch/>
        </p:blipFill>
        <p:spPr>
          <a:xfrm>
            <a:off x="7061375" y="6851200"/>
            <a:ext cx="498625" cy="1184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3"/>
          <p:cNvPicPr preferRelativeResize="0"/>
          <p:nvPr/>
        </p:nvPicPr>
        <p:blipFill rotWithShape="1">
          <a:blip r:embed="rId14">
            <a:alphaModFix/>
          </a:blip>
          <a:srcRect b="0" l="29868" r="0" t="0"/>
          <a:stretch/>
        </p:blipFill>
        <p:spPr>
          <a:xfrm>
            <a:off x="-2" y="7412025"/>
            <a:ext cx="498625" cy="1646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3"/>
          <p:cNvPicPr preferRelativeResize="0"/>
          <p:nvPr/>
        </p:nvPicPr>
        <p:blipFill rotWithShape="1">
          <a:blip r:embed="rId15">
            <a:alphaModFix/>
          </a:blip>
          <a:srcRect b="3725" l="0" r="0" t="0"/>
          <a:stretch/>
        </p:blipFill>
        <p:spPr>
          <a:xfrm>
            <a:off x="127175" y="10106875"/>
            <a:ext cx="1201575" cy="585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3"/>
          <p:cNvPicPr preferRelativeResize="0"/>
          <p:nvPr/>
        </p:nvPicPr>
        <p:blipFill rotWithShape="1">
          <a:blip r:embed="rId16">
            <a:alphaModFix/>
          </a:blip>
          <a:srcRect b="3540" l="0" r="0" t="0"/>
          <a:stretch/>
        </p:blipFill>
        <p:spPr>
          <a:xfrm>
            <a:off x="6329725" y="9751650"/>
            <a:ext cx="1168325" cy="940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3"/>
          <p:cNvPicPr preferRelativeResize="0"/>
          <p:nvPr/>
        </p:nvPicPr>
        <p:blipFill rotWithShape="1">
          <a:blip r:embed="rId17">
            <a:alphaModFix/>
          </a:blip>
          <a:srcRect b="882" l="0" r="0" t="0"/>
          <a:stretch/>
        </p:blipFill>
        <p:spPr>
          <a:xfrm>
            <a:off x="4908750" y="10027150"/>
            <a:ext cx="881025" cy="66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3"/>
          <p:cNvPicPr preferRelativeResize="0"/>
          <p:nvPr/>
        </p:nvPicPr>
        <p:blipFill rotWithShape="1">
          <a:blip r:embed="rId18">
            <a:alphaModFix/>
          </a:blip>
          <a:srcRect b="990" l="0" r="0" t="0"/>
          <a:stretch/>
        </p:blipFill>
        <p:spPr>
          <a:xfrm>
            <a:off x="1835475" y="10216175"/>
            <a:ext cx="2709850" cy="47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3"/>
          <p:cNvPicPr preferRelativeResize="0"/>
          <p:nvPr/>
        </p:nvPicPr>
        <p:blipFill rotWithShape="1">
          <a:blip r:embed="rId12">
            <a:alphaModFix/>
          </a:blip>
          <a:srcRect b="0" l="36860" r="0" t="0"/>
          <a:stretch/>
        </p:blipFill>
        <p:spPr>
          <a:xfrm flipH="1">
            <a:off x="7245175" y="4369975"/>
            <a:ext cx="314825" cy="161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3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127175" y="896585"/>
            <a:ext cx="711000" cy="1639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3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6666000" y="1574712"/>
            <a:ext cx="769375" cy="9617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3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3042375" y="2717424"/>
            <a:ext cx="769375" cy="2274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3"/>
          <p:cNvPicPr preferRelativeResize="0"/>
          <p:nvPr/>
        </p:nvPicPr>
        <p:blipFill rotWithShape="1">
          <a:blip r:embed="rId22">
            <a:alphaModFix/>
          </a:blip>
          <a:srcRect b="0" l="0" r="0" t="0"/>
          <a:stretch/>
        </p:blipFill>
        <p:spPr>
          <a:xfrm>
            <a:off x="603424" y="2513700"/>
            <a:ext cx="841379" cy="59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3"/>
          <p:cNvPicPr preferRelativeResize="0"/>
          <p:nvPr/>
        </p:nvPicPr>
        <p:blipFill rotWithShape="1">
          <a:blip r:embed="rId23">
            <a:alphaModFix/>
          </a:blip>
          <a:srcRect b="0" l="0" r="0" t="0"/>
          <a:stretch/>
        </p:blipFill>
        <p:spPr>
          <a:xfrm>
            <a:off x="2081988" y="2342050"/>
            <a:ext cx="408483" cy="36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3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4494388" y="2044525"/>
            <a:ext cx="244300" cy="544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3"/>
          <p:cNvPicPr preferRelativeResize="0"/>
          <p:nvPr/>
        </p:nvPicPr>
        <p:blipFill rotWithShape="1">
          <a:blip r:embed="rId25">
            <a:alphaModFix/>
          </a:blip>
          <a:srcRect b="0" l="0" r="0" t="0"/>
          <a:stretch/>
        </p:blipFill>
        <p:spPr>
          <a:xfrm>
            <a:off x="5804050" y="2508476"/>
            <a:ext cx="711000" cy="6329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