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</p:sldIdLst>
  <p:sldSz cy="10692000" cx="7560000"/>
  <p:notesSz cx="6858000" cy="9144000"/>
  <p:embeddedFontLst>
    <p:embeddedFont>
      <p:font typeface="Raleway"/>
      <p:regular r:id="rId7"/>
      <p:bold r:id="rId8"/>
      <p:italic r:id="rId9"/>
      <p:boldItalic r:id="rId10"/>
    </p:embeddedFont>
    <p:embeddedFont>
      <p:font typeface="Abril Fatface"/>
      <p:regular r:id="rId11"/>
    </p:embeddedFont>
    <p:embeddedFont>
      <p:font typeface="Jost"/>
      <p:regular r:id="rId12"/>
      <p:bold r:id="rId13"/>
      <p:italic r:id="rId14"/>
      <p:boldItalic r:id="rId15"/>
    </p:embeddedFont>
    <p:embeddedFont>
      <p:font typeface="Caveat Medium"/>
      <p:regular r:id="rId16"/>
      <p:bold r:id="rId17"/>
    </p:embeddedFont>
    <p:embeddedFont>
      <p:font typeface="Comfortaa"/>
      <p:regular r:id="rId18"/>
      <p:bold r:id="rId19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pos="4422">
          <p15:clr>
            <a:srgbClr val="A4A3A4"/>
          </p15:clr>
        </p15:guide>
        <p15:guide id="2" pos="340">
          <p15:clr>
            <a:srgbClr val="9AA0A6"/>
          </p15:clr>
        </p15:guide>
        <p15:guide id="3" orient="horz" pos="113">
          <p15:clr>
            <a:srgbClr val="9AA0A6"/>
          </p15:clr>
        </p15:guide>
        <p15:guide id="4" orient="horz">
          <p15:clr>
            <a:srgbClr val="9AA0A6"/>
          </p15:clr>
        </p15:guide>
        <p15:guide id="5" orient="horz" pos="6735">
          <p15:clr>
            <a:srgbClr val="9AA0A6"/>
          </p15:clr>
        </p15:guide>
        <p15:guide id="6" orient="horz" pos="6633">
          <p15:clr>
            <a:srgbClr val="9AA0A6"/>
          </p15:clr>
        </p15:guide>
        <p15:guide id="7" pos="2271">
          <p15:clr>
            <a:srgbClr val="9AA0A6"/>
          </p15:clr>
        </p15:guide>
        <p15:guide id="8" pos="2500">
          <p15:clr>
            <a:srgbClr val="9AA0A6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4422"/>
        <p:guide pos="340"/>
        <p:guide pos="113" orient="horz"/>
        <p:guide orient="horz"/>
        <p:guide pos="6735" orient="horz"/>
        <p:guide pos="6633" orient="horz"/>
        <p:guide pos="2271"/>
        <p:guide pos="250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font" Target="fonts/AbrilFatface-regular.fntdata"/><Relationship Id="rId10" Type="http://schemas.openxmlformats.org/officeDocument/2006/relationships/font" Target="fonts/Raleway-boldItalic.fntdata"/><Relationship Id="rId13" Type="http://schemas.openxmlformats.org/officeDocument/2006/relationships/font" Target="fonts/Jost-bold.fntdata"/><Relationship Id="rId12" Type="http://schemas.openxmlformats.org/officeDocument/2006/relationships/font" Target="fonts/Jost-regular.fntdata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font" Target="fonts/Raleway-italic.fntdata"/><Relationship Id="rId15" Type="http://schemas.openxmlformats.org/officeDocument/2006/relationships/font" Target="fonts/Jost-boldItalic.fntdata"/><Relationship Id="rId14" Type="http://schemas.openxmlformats.org/officeDocument/2006/relationships/font" Target="fonts/Jost-italic.fntdata"/><Relationship Id="rId17" Type="http://schemas.openxmlformats.org/officeDocument/2006/relationships/font" Target="fonts/CaveatMedium-bold.fntdata"/><Relationship Id="rId16" Type="http://schemas.openxmlformats.org/officeDocument/2006/relationships/font" Target="fonts/CaveatMedium-regular.fntdata"/><Relationship Id="rId5" Type="http://schemas.openxmlformats.org/officeDocument/2006/relationships/notesMaster" Target="notesMasters/notesMaster1.xml"/><Relationship Id="rId19" Type="http://schemas.openxmlformats.org/officeDocument/2006/relationships/font" Target="fonts/Comfortaa-bold.fntdata"/><Relationship Id="rId6" Type="http://schemas.openxmlformats.org/officeDocument/2006/relationships/slide" Target="slides/slide1.xml"/><Relationship Id="rId18" Type="http://schemas.openxmlformats.org/officeDocument/2006/relationships/font" Target="fonts/Comfortaa-regular.fntdata"/><Relationship Id="rId7" Type="http://schemas.openxmlformats.org/officeDocument/2006/relationships/font" Target="fonts/Raleway-regular.fntdata"/><Relationship Id="rId8" Type="http://schemas.openxmlformats.org/officeDocument/2006/relationships/font" Target="fonts/Raleway-bold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217050" y="685800"/>
            <a:ext cx="2424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2217050" y="685800"/>
            <a:ext cx="2424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57712" y="1547778"/>
            <a:ext cx="7044600" cy="42669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57705" y="5891409"/>
            <a:ext cx="7044600" cy="1647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57705" y="2299346"/>
            <a:ext cx="7044600" cy="4081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57705" y="6552657"/>
            <a:ext cx="7044600" cy="2703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57705" y="4471058"/>
            <a:ext cx="7044600" cy="1749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57705" y="2395696"/>
            <a:ext cx="7044600" cy="710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57705" y="2395696"/>
            <a:ext cx="3306900" cy="710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3995291" y="2395696"/>
            <a:ext cx="3306900" cy="710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57705" y="1154948"/>
            <a:ext cx="2321700" cy="1570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57705" y="2888617"/>
            <a:ext cx="2321700" cy="660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05325" y="935745"/>
            <a:ext cx="5264700" cy="8503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780000" y="-260"/>
            <a:ext cx="3780000" cy="10692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19508" y="2563450"/>
            <a:ext cx="3344400" cy="3081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19508" y="5826865"/>
            <a:ext cx="3344400" cy="2567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083839" y="1505164"/>
            <a:ext cx="3172200" cy="7681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57705" y="8794266"/>
            <a:ext cx="4959600" cy="1257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57705" y="2395696"/>
            <a:ext cx="7044600" cy="7101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4" name="Google Shape;54;p13"/>
          <p:cNvGrpSpPr/>
          <p:nvPr/>
        </p:nvGrpSpPr>
        <p:grpSpPr>
          <a:xfrm>
            <a:off x="0" y="42575"/>
            <a:ext cx="7572299" cy="10078200"/>
            <a:chOff x="0" y="42575"/>
            <a:chExt cx="7572299" cy="10078200"/>
          </a:xfrm>
        </p:grpSpPr>
        <p:pic>
          <p:nvPicPr>
            <p:cNvPr id="55" name="Google Shape;55;p13"/>
            <p:cNvPicPr preferRelativeResize="0"/>
            <p:nvPr/>
          </p:nvPicPr>
          <p:blipFill rotWithShape="1">
            <a:blip r:embed="rId3">
              <a:alphaModFix/>
            </a:blip>
            <a:srcRect b="0" l="0" r="0" t="63747"/>
            <a:stretch/>
          </p:blipFill>
          <p:spPr>
            <a:xfrm>
              <a:off x="4238475" y="42575"/>
              <a:ext cx="1443200" cy="52320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56" name="Google Shape;56;p13"/>
            <p:cNvPicPr preferRelativeResize="0"/>
            <p:nvPr/>
          </p:nvPicPr>
          <p:blipFill rotWithShape="1">
            <a:blip r:embed="rId4">
              <a:alphaModFix/>
            </a:blip>
            <a:srcRect b="0" l="74906" r="0" t="0"/>
            <a:stretch/>
          </p:blipFill>
          <p:spPr>
            <a:xfrm>
              <a:off x="0" y="4427325"/>
              <a:ext cx="362150" cy="144320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57" name="Google Shape;57;p13"/>
            <p:cNvPicPr preferRelativeResize="0"/>
            <p:nvPr/>
          </p:nvPicPr>
          <p:blipFill rotWithShape="1">
            <a:blip r:embed="rId5">
              <a:alphaModFix/>
            </a:blip>
            <a:srcRect b="0" l="0" r="80146" t="0"/>
            <a:stretch/>
          </p:blipFill>
          <p:spPr>
            <a:xfrm>
              <a:off x="7210148" y="8296675"/>
              <a:ext cx="362150" cy="1824100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58" name="Google Shape;58;p13"/>
          <p:cNvSpPr/>
          <p:nvPr/>
        </p:nvSpPr>
        <p:spPr>
          <a:xfrm>
            <a:off x="0" y="0"/>
            <a:ext cx="7560000" cy="180000"/>
          </a:xfrm>
          <a:prstGeom prst="rect">
            <a:avLst/>
          </a:prstGeom>
          <a:solidFill>
            <a:srgbClr val="303F5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9" name="Google Shape;59;p13"/>
          <p:cNvSpPr txBox="1"/>
          <p:nvPr/>
        </p:nvSpPr>
        <p:spPr>
          <a:xfrm>
            <a:off x="5662625" y="428625"/>
            <a:ext cx="1386000" cy="585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ru" sz="3800">
                <a:solidFill>
                  <a:srgbClr val="C3A26C"/>
                </a:solidFill>
                <a:latin typeface="Abril Fatface"/>
                <a:ea typeface="Abril Fatface"/>
                <a:cs typeface="Abril Fatface"/>
                <a:sym typeface="Abril Fatface"/>
              </a:rPr>
              <a:t>2026</a:t>
            </a:r>
            <a:endParaRPr sz="3800">
              <a:solidFill>
                <a:srgbClr val="C3A26C"/>
              </a:solidFill>
              <a:latin typeface="Abril Fatface"/>
              <a:ea typeface="Abril Fatface"/>
              <a:cs typeface="Abril Fatface"/>
              <a:sym typeface="Abril Fatface"/>
            </a:endParaRPr>
          </a:p>
        </p:txBody>
      </p:sp>
      <p:sp>
        <p:nvSpPr>
          <p:cNvPr id="60" name="Google Shape;60;p13"/>
          <p:cNvSpPr txBox="1"/>
          <p:nvPr/>
        </p:nvSpPr>
        <p:spPr>
          <a:xfrm>
            <a:off x="482850" y="366725"/>
            <a:ext cx="4260600" cy="923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 sz="6000">
                <a:solidFill>
                  <a:srgbClr val="303F52"/>
                </a:solidFill>
                <a:latin typeface="Raleway"/>
                <a:ea typeface="Raleway"/>
                <a:cs typeface="Raleway"/>
                <a:sym typeface="Raleway"/>
              </a:rPr>
              <a:t>AUGUST</a:t>
            </a:r>
            <a:endParaRPr sz="6000">
              <a:solidFill>
                <a:srgbClr val="303F52"/>
              </a:solidFill>
              <a:latin typeface="Raleway"/>
              <a:ea typeface="Raleway"/>
              <a:cs typeface="Raleway"/>
              <a:sym typeface="Raleway"/>
            </a:endParaRPr>
          </a:p>
        </p:txBody>
      </p:sp>
      <p:sp>
        <p:nvSpPr>
          <p:cNvPr id="61" name="Google Shape;61;p13"/>
          <p:cNvSpPr/>
          <p:nvPr/>
        </p:nvSpPr>
        <p:spPr>
          <a:xfrm>
            <a:off x="0" y="10524413"/>
            <a:ext cx="7560000" cy="180000"/>
          </a:xfrm>
          <a:prstGeom prst="rect">
            <a:avLst/>
          </a:prstGeom>
          <a:solidFill>
            <a:srgbClr val="303F5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62" name="Google Shape;62;p13"/>
          <p:cNvGrpSpPr/>
          <p:nvPr/>
        </p:nvGrpSpPr>
        <p:grpSpPr>
          <a:xfrm>
            <a:off x="540000" y="2085975"/>
            <a:ext cx="6492300" cy="5113800"/>
            <a:chOff x="540000" y="2085975"/>
            <a:chExt cx="6492300" cy="5113800"/>
          </a:xfrm>
        </p:grpSpPr>
        <p:sp>
          <p:nvSpPr>
            <p:cNvPr id="63" name="Google Shape;63;p13"/>
            <p:cNvSpPr/>
            <p:nvPr/>
          </p:nvSpPr>
          <p:spPr>
            <a:xfrm>
              <a:off x="540000" y="2085975"/>
              <a:ext cx="6492300" cy="1035600"/>
            </a:xfrm>
            <a:prstGeom prst="rect">
              <a:avLst/>
            </a:prstGeom>
            <a:solidFill>
              <a:srgbClr val="DADCDB">
                <a:alpha val="2075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4" name="Google Shape;64;p13"/>
            <p:cNvSpPr/>
            <p:nvPr/>
          </p:nvSpPr>
          <p:spPr>
            <a:xfrm>
              <a:off x="540000" y="4143375"/>
              <a:ext cx="6492300" cy="1017300"/>
            </a:xfrm>
            <a:prstGeom prst="rect">
              <a:avLst/>
            </a:prstGeom>
            <a:solidFill>
              <a:srgbClr val="DADCDB">
                <a:alpha val="2075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5" name="Google Shape;65;p13"/>
            <p:cNvSpPr/>
            <p:nvPr/>
          </p:nvSpPr>
          <p:spPr>
            <a:xfrm>
              <a:off x="540000" y="6182475"/>
              <a:ext cx="6492300" cy="1017300"/>
            </a:xfrm>
            <a:prstGeom prst="rect">
              <a:avLst/>
            </a:prstGeom>
            <a:solidFill>
              <a:srgbClr val="DADCDB">
                <a:alpha val="2075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66" name="Google Shape;66;p13"/>
          <p:cNvSpPr txBox="1"/>
          <p:nvPr/>
        </p:nvSpPr>
        <p:spPr>
          <a:xfrm>
            <a:off x="540000" y="1643075"/>
            <a:ext cx="927000" cy="261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1700">
                <a:solidFill>
                  <a:srgbClr val="C3A26C"/>
                </a:solidFill>
                <a:latin typeface="Comfortaa"/>
                <a:ea typeface="Comfortaa"/>
                <a:cs typeface="Comfortaa"/>
                <a:sym typeface="Comfortaa"/>
              </a:rPr>
              <a:t>Sun</a:t>
            </a:r>
            <a:endParaRPr b="1" sz="1700">
              <a:solidFill>
                <a:srgbClr val="C3A26C"/>
              </a:solidFill>
              <a:latin typeface="Comfortaa"/>
              <a:ea typeface="Comfortaa"/>
              <a:cs typeface="Comfortaa"/>
              <a:sym typeface="Comfortaa"/>
            </a:endParaRPr>
          </a:p>
        </p:txBody>
      </p:sp>
      <p:sp>
        <p:nvSpPr>
          <p:cNvPr id="67" name="Google Shape;67;p13"/>
          <p:cNvSpPr txBox="1"/>
          <p:nvPr/>
        </p:nvSpPr>
        <p:spPr>
          <a:xfrm>
            <a:off x="1467000" y="1643075"/>
            <a:ext cx="927000" cy="261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1700">
                <a:solidFill>
                  <a:srgbClr val="C3A26C"/>
                </a:solidFill>
                <a:latin typeface="Comfortaa"/>
                <a:ea typeface="Comfortaa"/>
                <a:cs typeface="Comfortaa"/>
                <a:sym typeface="Comfortaa"/>
              </a:rPr>
              <a:t>Mon</a:t>
            </a:r>
            <a:endParaRPr b="1" sz="1700">
              <a:solidFill>
                <a:srgbClr val="C3A26C"/>
              </a:solidFill>
              <a:latin typeface="Comfortaa"/>
              <a:ea typeface="Comfortaa"/>
              <a:cs typeface="Comfortaa"/>
              <a:sym typeface="Comfortaa"/>
            </a:endParaRPr>
          </a:p>
        </p:txBody>
      </p:sp>
      <p:sp>
        <p:nvSpPr>
          <p:cNvPr id="68" name="Google Shape;68;p13"/>
          <p:cNvSpPr txBox="1"/>
          <p:nvPr/>
        </p:nvSpPr>
        <p:spPr>
          <a:xfrm>
            <a:off x="2394000" y="1643075"/>
            <a:ext cx="927000" cy="261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1700">
                <a:solidFill>
                  <a:srgbClr val="C3A26C"/>
                </a:solidFill>
                <a:latin typeface="Comfortaa"/>
                <a:ea typeface="Comfortaa"/>
                <a:cs typeface="Comfortaa"/>
                <a:sym typeface="Comfortaa"/>
              </a:rPr>
              <a:t>Tue</a:t>
            </a:r>
            <a:endParaRPr b="1" sz="1700">
              <a:solidFill>
                <a:srgbClr val="C3A26C"/>
              </a:solidFill>
              <a:latin typeface="Comfortaa"/>
              <a:ea typeface="Comfortaa"/>
              <a:cs typeface="Comfortaa"/>
              <a:sym typeface="Comfortaa"/>
            </a:endParaRPr>
          </a:p>
        </p:txBody>
      </p:sp>
      <p:sp>
        <p:nvSpPr>
          <p:cNvPr id="69" name="Google Shape;69;p13"/>
          <p:cNvSpPr txBox="1"/>
          <p:nvPr/>
        </p:nvSpPr>
        <p:spPr>
          <a:xfrm>
            <a:off x="3321000" y="1643075"/>
            <a:ext cx="927000" cy="261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1700">
                <a:solidFill>
                  <a:srgbClr val="C3A26C"/>
                </a:solidFill>
                <a:latin typeface="Comfortaa"/>
                <a:ea typeface="Comfortaa"/>
                <a:cs typeface="Comfortaa"/>
                <a:sym typeface="Comfortaa"/>
              </a:rPr>
              <a:t>Wed</a:t>
            </a:r>
            <a:endParaRPr b="1" sz="1700">
              <a:solidFill>
                <a:srgbClr val="C3A26C"/>
              </a:solidFill>
              <a:latin typeface="Comfortaa"/>
              <a:ea typeface="Comfortaa"/>
              <a:cs typeface="Comfortaa"/>
              <a:sym typeface="Comfortaa"/>
            </a:endParaRPr>
          </a:p>
        </p:txBody>
      </p:sp>
      <p:sp>
        <p:nvSpPr>
          <p:cNvPr id="70" name="Google Shape;70;p13"/>
          <p:cNvSpPr txBox="1"/>
          <p:nvPr/>
        </p:nvSpPr>
        <p:spPr>
          <a:xfrm>
            <a:off x="4248000" y="1643075"/>
            <a:ext cx="927000" cy="261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1700">
                <a:solidFill>
                  <a:srgbClr val="C3A26C"/>
                </a:solidFill>
                <a:latin typeface="Comfortaa"/>
                <a:ea typeface="Comfortaa"/>
                <a:cs typeface="Comfortaa"/>
                <a:sym typeface="Comfortaa"/>
              </a:rPr>
              <a:t>Thu</a:t>
            </a:r>
            <a:endParaRPr b="1" sz="1700">
              <a:solidFill>
                <a:srgbClr val="C3A26C"/>
              </a:solidFill>
              <a:latin typeface="Comfortaa"/>
              <a:ea typeface="Comfortaa"/>
              <a:cs typeface="Comfortaa"/>
              <a:sym typeface="Comfortaa"/>
            </a:endParaRPr>
          </a:p>
        </p:txBody>
      </p:sp>
      <p:sp>
        <p:nvSpPr>
          <p:cNvPr id="71" name="Google Shape;71;p13"/>
          <p:cNvSpPr txBox="1"/>
          <p:nvPr/>
        </p:nvSpPr>
        <p:spPr>
          <a:xfrm>
            <a:off x="5175000" y="1643075"/>
            <a:ext cx="927000" cy="261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1700">
                <a:solidFill>
                  <a:srgbClr val="C3A26C"/>
                </a:solidFill>
                <a:latin typeface="Comfortaa"/>
                <a:ea typeface="Comfortaa"/>
                <a:cs typeface="Comfortaa"/>
                <a:sym typeface="Comfortaa"/>
              </a:rPr>
              <a:t>Fri</a:t>
            </a:r>
            <a:endParaRPr b="1" sz="1700">
              <a:solidFill>
                <a:srgbClr val="C3A26C"/>
              </a:solidFill>
              <a:latin typeface="Comfortaa"/>
              <a:ea typeface="Comfortaa"/>
              <a:cs typeface="Comfortaa"/>
              <a:sym typeface="Comfortaa"/>
            </a:endParaRPr>
          </a:p>
        </p:txBody>
      </p:sp>
      <p:sp>
        <p:nvSpPr>
          <p:cNvPr id="72" name="Google Shape;72;p13"/>
          <p:cNvSpPr txBox="1"/>
          <p:nvPr/>
        </p:nvSpPr>
        <p:spPr>
          <a:xfrm>
            <a:off x="6102000" y="1643075"/>
            <a:ext cx="927000" cy="261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1700">
                <a:solidFill>
                  <a:srgbClr val="C3A26C"/>
                </a:solidFill>
                <a:latin typeface="Comfortaa"/>
                <a:ea typeface="Comfortaa"/>
                <a:cs typeface="Comfortaa"/>
                <a:sym typeface="Comfortaa"/>
              </a:rPr>
              <a:t>Sat</a:t>
            </a:r>
            <a:endParaRPr b="1" sz="1700">
              <a:solidFill>
                <a:srgbClr val="C3A26C"/>
              </a:solidFill>
              <a:latin typeface="Comfortaa"/>
              <a:ea typeface="Comfortaa"/>
              <a:cs typeface="Comfortaa"/>
              <a:sym typeface="Comfortaa"/>
            </a:endParaRPr>
          </a:p>
        </p:txBody>
      </p:sp>
      <p:grpSp>
        <p:nvGrpSpPr>
          <p:cNvPr id="73" name="Google Shape;73;p13"/>
          <p:cNvGrpSpPr/>
          <p:nvPr/>
        </p:nvGrpSpPr>
        <p:grpSpPr>
          <a:xfrm>
            <a:off x="542925" y="1437425"/>
            <a:ext cx="6481800" cy="6831000"/>
            <a:chOff x="542925" y="1424000"/>
            <a:chExt cx="6481800" cy="6831000"/>
          </a:xfrm>
        </p:grpSpPr>
        <p:cxnSp>
          <p:nvCxnSpPr>
            <p:cNvPr id="74" name="Google Shape;74;p13"/>
            <p:cNvCxnSpPr/>
            <p:nvPr/>
          </p:nvCxnSpPr>
          <p:spPr>
            <a:xfrm>
              <a:off x="1466875" y="1424000"/>
              <a:ext cx="0" cy="6831000"/>
            </a:xfrm>
            <a:prstGeom prst="straightConnector1">
              <a:avLst/>
            </a:prstGeom>
            <a:noFill/>
            <a:ln cap="flat" cmpd="sng" w="19050">
              <a:solidFill>
                <a:srgbClr val="DAE5D9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75" name="Google Shape;75;p13"/>
            <p:cNvCxnSpPr/>
            <p:nvPr/>
          </p:nvCxnSpPr>
          <p:spPr>
            <a:xfrm>
              <a:off x="2393998" y="1424000"/>
              <a:ext cx="0" cy="6831000"/>
            </a:xfrm>
            <a:prstGeom prst="straightConnector1">
              <a:avLst/>
            </a:prstGeom>
            <a:noFill/>
            <a:ln cap="flat" cmpd="sng" w="19050">
              <a:solidFill>
                <a:srgbClr val="DAE5D9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76" name="Google Shape;76;p13"/>
            <p:cNvCxnSpPr/>
            <p:nvPr/>
          </p:nvCxnSpPr>
          <p:spPr>
            <a:xfrm>
              <a:off x="3316433" y="1424000"/>
              <a:ext cx="0" cy="6831000"/>
            </a:xfrm>
            <a:prstGeom prst="straightConnector1">
              <a:avLst/>
            </a:prstGeom>
            <a:noFill/>
            <a:ln cap="flat" cmpd="sng" w="19050">
              <a:solidFill>
                <a:srgbClr val="DAE5D9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77" name="Google Shape;77;p13"/>
            <p:cNvCxnSpPr/>
            <p:nvPr/>
          </p:nvCxnSpPr>
          <p:spPr>
            <a:xfrm>
              <a:off x="4243555" y="1424000"/>
              <a:ext cx="0" cy="6831000"/>
            </a:xfrm>
            <a:prstGeom prst="straightConnector1">
              <a:avLst/>
            </a:prstGeom>
            <a:noFill/>
            <a:ln cap="flat" cmpd="sng" w="19050">
              <a:solidFill>
                <a:srgbClr val="DAE5D9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78" name="Google Shape;78;p13"/>
            <p:cNvCxnSpPr/>
            <p:nvPr/>
          </p:nvCxnSpPr>
          <p:spPr>
            <a:xfrm>
              <a:off x="5175003" y="1424000"/>
              <a:ext cx="0" cy="6831000"/>
            </a:xfrm>
            <a:prstGeom prst="straightConnector1">
              <a:avLst/>
            </a:prstGeom>
            <a:noFill/>
            <a:ln cap="flat" cmpd="sng" w="19050">
              <a:solidFill>
                <a:srgbClr val="DAE5D9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79" name="Google Shape;79;p13"/>
            <p:cNvCxnSpPr/>
            <p:nvPr/>
          </p:nvCxnSpPr>
          <p:spPr>
            <a:xfrm>
              <a:off x="6102125" y="1424000"/>
              <a:ext cx="0" cy="6831000"/>
            </a:xfrm>
            <a:prstGeom prst="straightConnector1">
              <a:avLst/>
            </a:prstGeom>
            <a:noFill/>
            <a:ln cap="flat" cmpd="sng" w="19050">
              <a:solidFill>
                <a:srgbClr val="DAE5D9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80" name="Google Shape;80;p13"/>
            <p:cNvCxnSpPr/>
            <p:nvPr/>
          </p:nvCxnSpPr>
          <p:spPr>
            <a:xfrm>
              <a:off x="542925" y="3124213"/>
              <a:ext cx="6481800" cy="0"/>
            </a:xfrm>
            <a:prstGeom prst="straightConnector1">
              <a:avLst/>
            </a:prstGeom>
            <a:noFill/>
            <a:ln cap="flat" cmpd="sng" w="19050">
              <a:solidFill>
                <a:srgbClr val="DAE5D9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81" name="Google Shape;81;p13"/>
            <p:cNvCxnSpPr/>
            <p:nvPr/>
          </p:nvCxnSpPr>
          <p:spPr>
            <a:xfrm>
              <a:off x="542925" y="4143388"/>
              <a:ext cx="6481800" cy="0"/>
            </a:xfrm>
            <a:prstGeom prst="straightConnector1">
              <a:avLst/>
            </a:prstGeom>
            <a:noFill/>
            <a:ln cap="flat" cmpd="sng" w="19050">
              <a:solidFill>
                <a:srgbClr val="DAE5D9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82" name="Google Shape;82;p13"/>
            <p:cNvCxnSpPr/>
            <p:nvPr/>
          </p:nvCxnSpPr>
          <p:spPr>
            <a:xfrm>
              <a:off x="542925" y="5153038"/>
              <a:ext cx="6481800" cy="0"/>
            </a:xfrm>
            <a:prstGeom prst="straightConnector1">
              <a:avLst/>
            </a:prstGeom>
            <a:noFill/>
            <a:ln cap="flat" cmpd="sng" w="19050">
              <a:solidFill>
                <a:srgbClr val="DAE5D9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83" name="Google Shape;83;p13"/>
            <p:cNvCxnSpPr/>
            <p:nvPr/>
          </p:nvCxnSpPr>
          <p:spPr>
            <a:xfrm>
              <a:off x="542925" y="6176963"/>
              <a:ext cx="6481800" cy="0"/>
            </a:xfrm>
            <a:prstGeom prst="straightConnector1">
              <a:avLst/>
            </a:prstGeom>
            <a:noFill/>
            <a:ln cap="flat" cmpd="sng" w="19050">
              <a:solidFill>
                <a:srgbClr val="DAE5D9"/>
              </a:solidFill>
              <a:prstDash val="solid"/>
              <a:round/>
              <a:headEnd len="med" w="med" type="none"/>
              <a:tailEnd len="med" w="med" type="none"/>
            </a:ln>
          </p:spPr>
        </p:cxnSp>
      </p:grpSp>
      <p:sp>
        <p:nvSpPr>
          <p:cNvPr id="84" name="Google Shape;84;p13"/>
          <p:cNvSpPr/>
          <p:nvPr/>
        </p:nvSpPr>
        <p:spPr>
          <a:xfrm>
            <a:off x="540000" y="1391150"/>
            <a:ext cx="6480000" cy="72000"/>
          </a:xfrm>
          <a:prstGeom prst="rect">
            <a:avLst/>
          </a:prstGeom>
          <a:solidFill>
            <a:srgbClr val="303F5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5" name="Google Shape;85;p13"/>
          <p:cNvSpPr/>
          <p:nvPr/>
        </p:nvSpPr>
        <p:spPr>
          <a:xfrm>
            <a:off x="540000" y="2072175"/>
            <a:ext cx="6480000" cy="36000"/>
          </a:xfrm>
          <a:prstGeom prst="rect">
            <a:avLst/>
          </a:prstGeom>
          <a:solidFill>
            <a:srgbClr val="303F5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86" name="Google Shape;86;p13"/>
          <p:cNvCxnSpPr/>
          <p:nvPr/>
        </p:nvCxnSpPr>
        <p:spPr>
          <a:xfrm>
            <a:off x="4305696" y="9296342"/>
            <a:ext cx="2724300" cy="0"/>
          </a:xfrm>
          <a:prstGeom prst="straightConnector1">
            <a:avLst/>
          </a:prstGeom>
          <a:noFill/>
          <a:ln cap="flat" cmpd="sng" w="19050">
            <a:solidFill>
              <a:srgbClr val="DADCDB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87" name="Google Shape;87;p13"/>
          <p:cNvCxnSpPr/>
          <p:nvPr/>
        </p:nvCxnSpPr>
        <p:spPr>
          <a:xfrm>
            <a:off x="4305696" y="9612795"/>
            <a:ext cx="2724300" cy="0"/>
          </a:xfrm>
          <a:prstGeom prst="straightConnector1">
            <a:avLst/>
          </a:prstGeom>
          <a:noFill/>
          <a:ln cap="flat" cmpd="sng" w="19050">
            <a:solidFill>
              <a:srgbClr val="DADCDB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88" name="Google Shape;88;p13"/>
          <p:cNvCxnSpPr/>
          <p:nvPr/>
        </p:nvCxnSpPr>
        <p:spPr>
          <a:xfrm>
            <a:off x="4305696" y="9929247"/>
            <a:ext cx="2724300" cy="0"/>
          </a:xfrm>
          <a:prstGeom prst="straightConnector1">
            <a:avLst/>
          </a:prstGeom>
          <a:noFill/>
          <a:ln cap="flat" cmpd="sng" w="19050">
            <a:solidFill>
              <a:srgbClr val="DADCDB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89" name="Google Shape;89;p13"/>
          <p:cNvSpPr/>
          <p:nvPr/>
        </p:nvSpPr>
        <p:spPr>
          <a:xfrm>
            <a:off x="3972286" y="9122413"/>
            <a:ext cx="169800" cy="169800"/>
          </a:xfrm>
          <a:prstGeom prst="rect">
            <a:avLst/>
          </a:prstGeom>
          <a:noFill/>
          <a:ln cap="flat" cmpd="sng" w="19050">
            <a:solidFill>
              <a:srgbClr val="DADCDB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0" name="Google Shape;90;p13"/>
          <p:cNvSpPr/>
          <p:nvPr/>
        </p:nvSpPr>
        <p:spPr>
          <a:xfrm>
            <a:off x="3972286" y="9440963"/>
            <a:ext cx="169800" cy="169800"/>
          </a:xfrm>
          <a:prstGeom prst="rect">
            <a:avLst/>
          </a:prstGeom>
          <a:noFill/>
          <a:ln cap="flat" cmpd="sng" w="19050">
            <a:solidFill>
              <a:srgbClr val="DADCDB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1" name="Google Shape;91;p13"/>
          <p:cNvSpPr/>
          <p:nvPr/>
        </p:nvSpPr>
        <p:spPr>
          <a:xfrm>
            <a:off x="3972286" y="9759513"/>
            <a:ext cx="169800" cy="169800"/>
          </a:xfrm>
          <a:prstGeom prst="rect">
            <a:avLst/>
          </a:prstGeom>
          <a:noFill/>
          <a:ln cap="flat" cmpd="sng" w="19050">
            <a:solidFill>
              <a:srgbClr val="DADCDB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2" name="Google Shape;92;p13"/>
          <p:cNvSpPr/>
          <p:nvPr/>
        </p:nvSpPr>
        <p:spPr>
          <a:xfrm>
            <a:off x="549905" y="10139825"/>
            <a:ext cx="6480000" cy="36000"/>
          </a:xfrm>
          <a:prstGeom prst="rect">
            <a:avLst/>
          </a:prstGeom>
          <a:solidFill>
            <a:srgbClr val="303F5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3" name="Google Shape;93;p13"/>
          <p:cNvSpPr/>
          <p:nvPr/>
        </p:nvSpPr>
        <p:spPr>
          <a:xfrm>
            <a:off x="549905" y="8949575"/>
            <a:ext cx="3065100" cy="36000"/>
          </a:xfrm>
          <a:prstGeom prst="rect">
            <a:avLst/>
          </a:prstGeom>
          <a:solidFill>
            <a:srgbClr val="C3A26C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4" name="Google Shape;94;p13"/>
          <p:cNvSpPr/>
          <p:nvPr/>
        </p:nvSpPr>
        <p:spPr>
          <a:xfrm>
            <a:off x="3964805" y="8949575"/>
            <a:ext cx="3065100" cy="36000"/>
          </a:xfrm>
          <a:prstGeom prst="rect">
            <a:avLst/>
          </a:prstGeom>
          <a:solidFill>
            <a:srgbClr val="C3A26C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5" name="Google Shape;95;p13"/>
          <p:cNvSpPr txBox="1"/>
          <p:nvPr/>
        </p:nvSpPr>
        <p:spPr>
          <a:xfrm>
            <a:off x="530004" y="8415725"/>
            <a:ext cx="2461200" cy="523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 sz="3400">
                <a:solidFill>
                  <a:srgbClr val="303F52"/>
                </a:solidFill>
                <a:latin typeface="Caveat Medium"/>
                <a:ea typeface="Caveat Medium"/>
                <a:cs typeface="Caveat Medium"/>
                <a:sym typeface="Caveat Medium"/>
              </a:rPr>
              <a:t>Notes</a:t>
            </a:r>
            <a:endParaRPr sz="3400">
              <a:solidFill>
                <a:srgbClr val="303F52"/>
              </a:solidFill>
              <a:latin typeface="Caveat Medium"/>
              <a:ea typeface="Caveat Medium"/>
              <a:cs typeface="Caveat Medium"/>
              <a:sym typeface="Caveat Medium"/>
            </a:endParaRPr>
          </a:p>
        </p:txBody>
      </p:sp>
      <p:sp>
        <p:nvSpPr>
          <p:cNvPr id="96" name="Google Shape;96;p13"/>
          <p:cNvSpPr txBox="1"/>
          <p:nvPr/>
        </p:nvSpPr>
        <p:spPr>
          <a:xfrm>
            <a:off x="3903229" y="8415725"/>
            <a:ext cx="2461200" cy="523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 sz="3400">
                <a:solidFill>
                  <a:srgbClr val="303F52"/>
                </a:solidFill>
                <a:latin typeface="Caveat Medium"/>
                <a:ea typeface="Caveat Medium"/>
                <a:cs typeface="Caveat Medium"/>
                <a:sym typeface="Caveat Medium"/>
              </a:rPr>
              <a:t>To-do list</a:t>
            </a:r>
            <a:endParaRPr sz="3400">
              <a:solidFill>
                <a:srgbClr val="303F52"/>
              </a:solidFill>
              <a:latin typeface="Caveat Medium"/>
              <a:ea typeface="Caveat Medium"/>
              <a:cs typeface="Caveat Medium"/>
              <a:sym typeface="Caveat Medium"/>
            </a:endParaRPr>
          </a:p>
        </p:txBody>
      </p:sp>
      <p:cxnSp>
        <p:nvCxnSpPr>
          <p:cNvPr id="97" name="Google Shape;97;p13"/>
          <p:cNvCxnSpPr/>
          <p:nvPr/>
        </p:nvCxnSpPr>
        <p:spPr>
          <a:xfrm>
            <a:off x="552830" y="9296408"/>
            <a:ext cx="3052800" cy="0"/>
          </a:xfrm>
          <a:prstGeom prst="straightConnector1">
            <a:avLst/>
          </a:prstGeom>
          <a:noFill/>
          <a:ln cap="flat" cmpd="sng" w="28575">
            <a:solidFill>
              <a:srgbClr val="DADCDB"/>
            </a:solidFill>
            <a:prstDash val="dot"/>
            <a:round/>
            <a:headEnd len="med" w="med" type="none"/>
            <a:tailEnd len="med" w="med" type="none"/>
          </a:ln>
        </p:spPr>
      </p:cxnSp>
      <p:cxnSp>
        <p:nvCxnSpPr>
          <p:cNvPr id="98" name="Google Shape;98;p13"/>
          <p:cNvCxnSpPr/>
          <p:nvPr/>
        </p:nvCxnSpPr>
        <p:spPr>
          <a:xfrm>
            <a:off x="552830" y="9612860"/>
            <a:ext cx="3052800" cy="0"/>
          </a:xfrm>
          <a:prstGeom prst="straightConnector1">
            <a:avLst/>
          </a:prstGeom>
          <a:noFill/>
          <a:ln cap="flat" cmpd="sng" w="28575">
            <a:solidFill>
              <a:srgbClr val="DADCDB"/>
            </a:solidFill>
            <a:prstDash val="dot"/>
            <a:round/>
            <a:headEnd len="med" w="med" type="none"/>
            <a:tailEnd len="med" w="med" type="none"/>
          </a:ln>
        </p:spPr>
      </p:cxnSp>
      <p:cxnSp>
        <p:nvCxnSpPr>
          <p:cNvPr id="99" name="Google Shape;99;p13"/>
          <p:cNvCxnSpPr/>
          <p:nvPr/>
        </p:nvCxnSpPr>
        <p:spPr>
          <a:xfrm>
            <a:off x="552830" y="9929313"/>
            <a:ext cx="3052800" cy="0"/>
          </a:xfrm>
          <a:prstGeom prst="straightConnector1">
            <a:avLst/>
          </a:prstGeom>
          <a:noFill/>
          <a:ln cap="flat" cmpd="sng" w="28575">
            <a:solidFill>
              <a:srgbClr val="DADCDB"/>
            </a:solidFill>
            <a:prstDash val="dot"/>
            <a:round/>
            <a:headEnd len="med" w="med" type="none"/>
            <a:tailEnd len="med" w="med" type="none"/>
          </a:ln>
        </p:spPr>
      </p:cxnSp>
      <p:grpSp>
        <p:nvGrpSpPr>
          <p:cNvPr id="100" name="Google Shape;100;p13"/>
          <p:cNvGrpSpPr/>
          <p:nvPr/>
        </p:nvGrpSpPr>
        <p:grpSpPr>
          <a:xfrm>
            <a:off x="1033463" y="2162188"/>
            <a:ext cx="5872088" cy="4298406"/>
            <a:chOff x="1033463" y="2162188"/>
            <a:chExt cx="5872088" cy="4298406"/>
          </a:xfrm>
        </p:grpSpPr>
        <p:sp>
          <p:nvSpPr>
            <p:cNvPr id="101" name="Google Shape;101;p13"/>
            <p:cNvSpPr txBox="1"/>
            <p:nvPr/>
          </p:nvSpPr>
          <p:spPr>
            <a:xfrm>
              <a:off x="1033463" y="3179039"/>
              <a:ext cx="366600" cy="231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ru" sz="1500">
                  <a:solidFill>
                    <a:srgbClr val="C3A26C"/>
                  </a:solidFill>
                  <a:latin typeface="Jost"/>
                  <a:ea typeface="Jost"/>
                  <a:cs typeface="Jost"/>
                  <a:sym typeface="Jost"/>
                </a:rPr>
                <a:t>2</a:t>
              </a:r>
              <a:endParaRPr b="1" sz="1500">
                <a:solidFill>
                  <a:srgbClr val="C3A26C"/>
                </a:solidFill>
                <a:latin typeface="Jost"/>
                <a:ea typeface="Jost"/>
                <a:cs typeface="Jost"/>
                <a:sym typeface="Jost"/>
              </a:endParaRPr>
            </a:p>
          </p:txBody>
        </p:sp>
        <p:sp>
          <p:nvSpPr>
            <p:cNvPr id="102" name="Google Shape;102;p13"/>
            <p:cNvSpPr txBox="1"/>
            <p:nvPr/>
          </p:nvSpPr>
          <p:spPr>
            <a:xfrm>
              <a:off x="1962163" y="3179039"/>
              <a:ext cx="366600" cy="231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ru" sz="1500">
                  <a:solidFill>
                    <a:srgbClr val="303F52"/>
                  </a:solidFill>
                  <a:latin typeface="Jost"/>
                  <a:ea typeface="Jost"/>
                  <a:cs typeface="Jost"/>
                  <a:sym typeface="Jost"/>
                </a:rPr>
                <a:t>3</a:t>
              </a:r>
              <a:endParaRPr b="1" sz="1500">
                <a:solidFill>
                  <a:srgbClr val="303F52"/>
                </a:solidFill>
                <a:latin typeface="Jost"/>
                <a:ea typeface="Jost"/>
                <a:cs typeface="Jost"/>
                <a:sym typeface="Jost"/>
              </a:endParaRPr>
            </a:p>
          </p:txBody>
        </p:sp>
        <p:sp>
          <p:nvSpPr>
            <p:cNvPr id="103" name="Google Shape;103;p13"/>
            <p:cNvSpPr txBox="1"/>
            <p:nvPr/>
          </p:nvSpPr>
          <p:spPr>
            <a:xfrm>
              <a:off x="2876563" y="3179039"/>
              <a:ext cx="366600" cy="231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ru" sz="1500">
                  <a:solidFill>
                    <a:srgbClr val="303F52"/>
                  </a:solidFill>
                  <a:latin typeface="Jost"/>
                  <a:ea typeface="Jost"/>
                  <a:cs typeface="Jost"/>
                  <a:sym typeface="Jost"/>
                </a:rPr>
                <a:t>4</a:t>
              </a:r>
              <a:endParaRPr b="1" sz="1500">
                <a:solidFill>
                  <a:srgbClr val="303F52"/>
                </a:solidFill>
                <a:latin typeface="Jost"/>
                <a:ea typeface="Jost"/>
                <a:cs typeface="Jost"/>
                <a:sym typeface="Jost"/>
              </a:endParaRPr>
            </a:p>
          </p:txBody>
        </p:sp>
        <p:sp>
          <p:nvSpPr>
            <p:cNvPr id="104" name="Google Shape;104;p13"/>
            <p:cNvSpPr txBox="1"/>
            <p:nvPr/>
          </p:nvSpPr>
          <p:spPr>
            <a:xfrm>
              <a:off x="3805263" y="3179039"/>
              <a:ext cx="366600" cy="231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ru" sz="1500">
                  <a:solidFill>
                    <a:srgbClr val="303F52"/>
                  </a:solidFill>
                  <a:latin typeface="Jost"/>
                  <a:ea typeface="Jost"/>
                  <a:cs typeface="Jost"/>
                  <a:sym typeface="Jost"/>
                </a:rPr>
                <a:t>5</a:t>
              </a:r>
              <a:endParaRPr b="1" sz="1500">
                <a:solidFill>
                  <a:srgbClr val="303F52"/>
                </a:solidFill>
                <a:latin typeface="Jost"/>
                <a:ea typeface="Jost"/>
                <a:cs typeface="Jost"/>
                <a:sym typeface="Jost"/>
              </a:endParaRPr>
            </a:p>
          </p:txBody>
        </p:sp>
        <p:sp>
          <p:nvSpPr>
            <p:cNvPr id="105" name="Google Shape;105;p13"/>
            <p:cNvSpPr txBox="1"/>
            <p:nvPr/>
          </p:nvSpPr>
          <p:spPr>
            <a:xfrm>
              <a:off x="4743475" y="3179039"/>
              <a:ext cx="366600" cy="231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ru" sz="1500">
                  <a:solidFill>
                    <a:srgbClr val="303F52"/>
                  </a:solidFill>
                  <a:latin typeface="Jost"/>
                  <a:ea typeface="Jost"/>
                  <a:cs typeface="Jost"/>
                  <a:sym typeface="Jost"/>
                </a:rPr>
                <a:t>6</a:t>
              </a:r>
              <a:endParaRPr b="1" sz="1500">
                <a:solidFill>
                  <a:srgbClr val="303F52"/>
                </a:solidFill>
                <a:latin typeface="Jost"/>
                <a:ea typeface="Jost"/>
                <a:cs typeface="Jost"/>
                <a:sym typeface="Jost"/>
              </a:endParaRPr>
            </a:p>
          </p:txBody>
        </p:sp>
        <p:sp>
          <p:nvSpPr>
            <p:cNvPr id="106" name="Google Shape;106;p13"/>
            <p:cNvSpPr txBox="1"/>
            <p:nvPr/>
          </p:nvSpPr>
          <p:spPr>
            <a:xfrm>
              <a:off x="5634063" y="3179039"/>
              <a:ext cx="366600" cy="231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ru" sz="1500">
                  <a:solidFill>
                    <a:srgbClr val="303F52"/>
                  </a:solidFill>
                  <a:latin typeface="Jost"/>
                  <a:ea typeface="Jost"/>
                  <a:cs typeface="Jost"/>
                  <a:sym typeface="Jost"/>
                </a:rPr>
                <a:t>7</a:t>
              </a:r>
              <a:endParaRPr b="1" sz="1500">
                <a:solidFill>
                  <a:srgbClr val="303F52"/>
                </a:solidFill>
                <a:latin typeface="Jost"/>
                <a:ea typeface="Jost"/>
                <a:cs typeface="Jost"/>
                <a:sym typeface="Jost"/>
              </a:endParaRPr>
            </a:p>
          </p:txBody>
        </p:sp>
        <p:sp>
          <p:nvSpPr>
            <p:cNvPr id="107" name="Google Shape;107;p13"/>
            <p:cNvSpPr txBox="1"/>
            <p:nvPr/>
          </p:nvSpPr>
          <p:spPr>
            <a:xfrm>
              <a:off x="6538950" y="3179039"/>
              <a:ext cx="366600" cy="231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ru" sz="1500">
                  <a:solidFill>
                    <a:srgbClr val="303F52"/>
                  </a:solidFill>
                  <a:latin typeface="Jost"/>
                  <a:ea typeface="Jost"/>
                  <a:cs typeface="Jost"/>
                  <a:sym typeface="Jost"/>
                </a:rPr>
                <a:t>8</a:t>
              </a:r>
              <a:endParaRPr b="1" sz="1500">
                <a:solidFill>
                  <a:srgbClr val="303F52"/>
                </a:solidFill>
                <a:latin typeface="Jost"/>
                <a:ea typeface="Jost"/>
                <a:cs typeface="Jost"/>
                <a:sym typeface="Jost"/>
              </a:endParaRPr>
            </a:p>
          </p:txBody>
        </p:sp>
        <p:sp>
          <p:nvSpPr>
            <p:cNvPr id="108" name="Google Shape;108;p13"/>
            <p:cNvSpPr txBox="1"/>
            <p:nvPr/>
          </p:nvSpPr>
          <p:spPr>
            <a:xfrm>
              <a:off x="1033463" y="4195891"/>
              <a:ext cx="366600" cy="231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ru" sz="1500">
                  <a:solidFill>
                    <a:srgbClr val="C3A26C"/>
                  </a:solidFill>
                  <a:latin typeface="Jost"/>
                  <a:ea typeface="Jost"/>
                  <a:cs typeface="Jost"/>
                  <a:sym typeface="Jost"/>
                </a:rPr>
                <a:t>9</a:t>
              </a:r>
              <a:endParaRPr b="1" sz="1500">
                <a:solidFill>
                  <a:srgbClr val="C3A26C"/>
                </a:solidFill>
                <a:latin typeface="Jost"/>
                <a:ea typeface="Jost"/>
                <a:cs typeface="Jost"/>
                <a:sym typeface="Jost"/>
              </a:endParaRPr>
            </a:p>
          </p:txBody>
        </p:sp>
        <p:sp>
          <p:nvSpPr>
            <p:cNvPr id="109" name="Google Shape;109;p13"/>
            <p:cNvSpPr txBox="1"/>
            <p:nvPr/>
          </p:nvSpPr>
          <p:spPr>
            <a:xfrm>
              <a:off x="1962163" y="4195891"/>
              <a:ext cx="366600" cy="231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ru" sz="1500">
                  <a:solidFill>
                    <a:srgbClr val="303F52"/>
                  </a:solidFill>
                  <a:latin typeface="Jost"/>
                  <a:ea typeface="Jost"/>
                  <a:cs typeface="Jost"/>
                  <a:sym typeface="Jost"/>
                </a:rPr>
                <a:t>10</a:t>
              </a:r>
              <a:endParaRPr b="1" sz="1500">
                <a:solidFill>
                  <a:srgbClr val="303F52"/>
                </a:solidFill>
                <a:latin typeface="Jost"/>
                <a:ea typeface="Jost"/>
                <a:cs typeface="Jost"/>
                <a:sym typeface="Jost"/>
              </a:endParaRPr>
            </a:p>
          </p:txBody>
        </p:sp>
        <p:sp>
          <p:nvSpPr>
            <p:cNvPr id="110" name="Google Shape;110;p13"/>
            <p:cNvSpPr txBox="1"/>
            <p:nvPr/>
          </p:nvSpPr>
          <p:spPr>
            <a:xfrm>
              <a:off x="2876563" y="4195891"/>
              <a:ext cx="366600" cy="231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ru" sz="1500">
                  <a:solidFill>
                    <a:srgbClr val="303F52"/>
                  </a:solidFill>
                  <a:latin typeface="Jost"/>
                  <a:ea typeface="Jost"/>
                  <a:cs typeface="Jost"/>
                  <a:sym typeface="Jost"/>
                </a:rPr>
                <a:t>11</a:t>
              </a:r>
              <a:endParaRPr b="1" sz="1500">
                <a:solidFill>
                  <a:srgbClr val="303F52"/>
                </a:solidFill>
                <a:latin typeface="Jost"/>
                <a:ea typeface="Jost"/>
                <a:cs typeface="Jost"/>
                <a:sym typeface="Jost"/>
              </a:endParaRPr>
            </a:p>
          </p:txBody>
        </p:sp>
        <p:sp>
          <p:nvSpPr>
            <p:cNvPr id="111" name="Google Shape;111;p13"/>
            <p:cNvSpPr txBox="1"/>
            <p:nvPr/>
          </p:nvSpPr>
          <p:spPr>
            <a:xfrm>
              <a:off x="3805263" y="4195891"/>
              <a:ext cx="366600" cy="231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ru" sz="1500">
                  <a:solidFill>
                    <a:srgbClr val="303F52"/>
                  </a:solidFill>
                  <a:latin typeface="Jost"/>
                  <a:ea typeface="Jost"/>
                  <a:cs typeface="Jost"/>
                  <a:sym typeface="Jost"/>
                </a:rPr>
                <a:t>12</a:t>
              </a:r>
              <a:endParaRPr b="1" sz="1500">
                <a:solidFill>
                  <a:srgbClr val="303F52"/>
                </a:solidFill>
                <a:latin typeface="Jost"/>
                <a:ea typeface="Jost"/>
                <a:cs typeface="Jost"/>
                <a:sym typeface="Jost"/>
              </a:endParaRPr>
            </a:p>
          </p:txBody>
        </p:sp>
        <p:sp>
          <p:nvSpPr>
            <p:cNvPr id="112" name="Google Shape;112;p13"/>
            <p:cNvSpPr txBox="1"/>
            <p:nvPr/>
          </p:nvSpPr>
          <p:spPr>
            <a:xfrm>
              <a:off x="4743475" y="4195891"/>
              <a:ext cx="366600" cy="231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ru" sz="1500">
                  <a:solidFill>
                    <a:srgbClr val="303F52"/>
                  </a:solidFill>
                  <a:latin typeface="Jost"/>
                  <a:ea typeface="Jost"/>
                  <a:cs typeface="Jost"/>
                  <a:sym typeface="Jost"/>
                </a:rPr>
                <a:t>13</a:t>
              </a:r>
              <a:endParaRPr b="1" sz="1500">
                <a:solidFill>
                  <a:srgbClr val="303F52"/>
                </a:solidFill>
                <a:latin typeface="Jost"/>
                <a:ea typeface="Jost"/>
                <a:cs typeface="Jost"/>
                <a:sym typeface="Jost"/>
              </a:endParaRPr>
            </a:p>
          </p:txBody>
        </p:sp>
        <p:sp>
          <p:nvSpPr>
            <p:cNvPr id="113" name="Google Shape;113;p13"/>
            <p:cNvSpPr txBox="1"/>
            <p:nvPr/>
          </p:nvSpPr>
          <p:spPr>
            <a:xfrm>
              <a:off x="5634063" y="4195891"/>
              <a:ext cx="366600" cy="231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ru" sz="1500">
                  <a:solidFill>
                    <a:srgbClr val="303F52"/>
                  </a:solidFill>
                  <a:latin typeface="Jost"/>
                  <a:ea typeface="Jost"/>
                  <a:cs typeface="Jost"/>
                  <a:sym typeface="Jost"/>
                </a:rPr>
                <a:t>14</a:t>
              </a:r>
              <a:endParaRPr b="1" sz="1500">
                <a:solidFill>
                  <a:srgbClr val="303F52"/>
                </a:solidFill>
                <a:latin typeface="Jost"/>
                <a:ea typeface="Jost"/>
                <a:cs typeface="Jost"/>
                <a:sym typeface="Jost"/>
              </a:endParaRPr>
            </a:p>
          </p:txBody>
        </p:sp>
        <p:sp>
          <p:nvSpPr>
            <p:cNvPr id="114" name="Google Shape;114;p13"/>
            <p:cNvSpPr txBox="1"/>
            <p:nvPr/>
          </p:nvSpPr>
          <p:spPr>
            <a:xfrm>
              <a:off x="6538950" y="4195891"/>
              <a:ext cx="366600" cy="231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ru" sz="1500">
                  <a:solidFill>
                    <a:srgbClr val="303F52"/>
                  </a:solidFill>
                  <a:latin typeface="Jost"/>
                  <a:ea typeface="Jost"/>
                  <a:cs typeface="Jost"/>
                  <a:sym typeface="Jost"/>
                </a:rPr>
                <a:t>15</a:t>
              </a:r>
              <a:endParaRPr b="1" sz="1500">
                <a:solidFill>
                  <a:srgbClr val="303F52"/>
                </a:solidFill>
                <a:latin typeface="Jost"/>
                <a:ea typeface="Jost"/>
                <a:cs typeface="Jost"/>
                <a:sym typeface="Jost"/>
              </a:endParaRPr>
            </a:p>
          </p:txBody>
        </p:sp>
        <p:sp>
          <p:nvSpPr>
            <p:cNvPr id="115" name="Google Shape;115;p13"/>
            <p:cNvSpPr txBox="1"/>
            <p:nvPr/>
          </p:nvSpPr>
          <p:spPr>
            <a:xfrm>
              <a:off x="1033463" y="5212742"/>
              <a:ext cx="366600" cy="231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ru" sz="1500">
                  <a:solidFill>
                    <a:srgbClr val="C3A26C"/>
                  </a:solidFill>
                  <a:latin typeface="Jost"/>
                  <a:ea typeface="Jost"/>
                  <a:cs typeface="Jost"/>
                  <a:sym typeface="Jost"/>
                </a:rPr>
                <a:t>16</a:t>
              </a:r>
              <a:endParaRPr b="1" sz="1500">
                <a:solidFill>
                  <a:srgbClr val="C3A26C"/>
                </a:solidFill>
                <a:latin typeface="Jost"/>
                <a:ea typeface="Jost"/>
                <a:cs typeface="Jost"/>
                <a:sym typeface="Jost"/>
              </a:endParaRPr>
            </a:p>
          </p:txBody>
        </p:sp>
        <p:sp>
          <p:nvSpPr>
            <p:cNvPr id="116" name="Google Shape;116;p13"/>
            <p:cNvSpPr txBox="1"/>
            <p:nvPr/>
          </p:nvSpPr>
          <p:spPr>
            <a:xfrm>
              <a:off x="1962163" y="5212742"/>
              <a:ext cx="366600" cy="231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ru" sz="1500">
                  <a:solidFill>
                    <a:srgbClr val="303F52"/>
                  </a:solidFill>
                  <a:latin typeface="Jost"/>
                  <a:ea typeface="Jost"/>
                  <a:cs typeface="Jost"/>
                  <a:sym typeface="Jost"/>
                </a:rPr>
                <a:t>17</a:t>
              </a:r>
              <a:endParaRPr b="1" sz="1500">
                <a:solidFill>
                  <a:srgbClr val="303F52"/>
                </a:solidFill>
                <a:latin typeface="Jost"/>
                <a:ea typeface="Jost"/>
                <a:cs typeface="Jost"/>
                <a:sym typeface="Jost"/>
              </a:endParaRPr>
            </a:p>
          </p:txBody>
        </p:sp>
        <p:sp>
          <p:nvSpPr>
            <p:cNvPr id="117" name="Google Shape;117;p13"/>
            <p:cNvSpPr txBox="1"/>
            <p:nvPr/>
          </p:nvSpPr>
          <p:spPr>
            <a:xfrm>
              <a:off x="2876563" y="5212742"/>
              <a:ext cx="366600" cy="231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ru" sz="1500">
                  <a:solidFill>
                    <a:srgbClr val="303F52"/>
                  </a:solidFill>
                  <a:latin typeface="Jost"/>
                  <a:ea typeface="Jost"/>
                  <a:cs typeface="Jost"/>
                  <a:sym typeface="Jost"/>
                </a:rPr>
                <a:t>18</a:t>
              </a:r>
              <a:endParaRPr b="1" sz="1500">
                <a:solidFill>
                  <a:srgbClr val="303F52"/>
                </a:solidFill>
                <a:latin typeface="Jost"/>
                <a:ea typeface="Jost"/>
                <a:cs typeface="Jost"/>
                <a:sym typeface="Jost"/>
              </a:endParaRPr>
            </a:p>
          </p:txBody>
        </p:sp>
        <p:sp>
          <p:nvSpPr>
            <p:cNvPr id="118" name="Google Shape;118;p13"/>
            <p:cNvSpPr txBox="1"/>
            <p:nvPr/>
          </p:nvSpPr>
          <p:spPr>
            <a:xfrm>
              <a:off x="3805263" y="5212742"/>
              <a:ext cx="366600" cy="231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ru" sz="1500">
                  <a:solidFill>
                    <a:srgbClr val="303F52"/>
                  </a:solidFill>
                  <a:latin typeface="Jost"/>
                  <a:ea typeface="Jost"/>
                  <a:cs typeface="Jost"/>
                  <a:sym typeface="Jost"/>
                </a:rPr>
                <a:t>19</a:t>
              </a:r>
              <a:endParaRPr b="1" sz="1500">
                <a:solidFill>
                  <a:srgbClr val="303F52"/>
                </a:solidFill>
                <a:latin typeface="Jost"/>
                <a:ea typeface="Jost"/>
                <a:cs typeface="Jost"/>
                <a:sym typeface="Jost"/>
              </a:endParaRPr>
            </a:p>
          </p:txBody>
        </p:sp>
        <p:sp>
          <p:nvSpPr>
            <p:cNvPr id="119" name="Google Shape;119;p13"/>
            <p:cNvSpPr txBox="1"/>
            <p:nvPr/>
          </p:nvSpPr>
          <p:spPr>
            <a:xfrm>
              <a:off x="4743475" y="5212742"/>
              <a:ext cx="366600" cy="231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ru" sz="1500">
                  <a:solidFill>
                    <a:srgbClr val="303F52"/>
                  </a:solidFill>
                  <a:latin typeface="Jost"/>
                  <a:ea typeface="Jost"/>
                  <a:cs typeface="Jost"/>
                  <a:sym typeface="Jost"/>
                </a:rPr>
                <a:t>20</a:t>
              </a:r>
              <a:endParaRPr b="1" sz="1500">
                <a:solidFill>
                  <a:srgbClr val="303F52"/>
                </a:solidFill>
                <a:latin typeface="Jost"/>
                <a:ea typeface="Jost"/>
                <a:cs typeface="Jost"/>
                <a:sym typeface="Jost"/>
              </a:endParaRPr>
            </a:p>
          </p:txBody>
        </p:sp>
        <p:sp>
          <p:nvSpPr>
            <p:cNvPr id="120" name="Google Shape;120;p13"/>
            <p:cNvSpPr txBox="1"/>
            <p:nvPr/>
          </p:nvSpPr>
          <p:spPr>
            <a:xfrm>
              <a:off x="5634063" y="5212742"/>
              <a:ext cx="366600" cy="231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ru" sz="1500">
                  <a:solidFill>
                    <a:srgbClr val="303F52"/>
                  </a:solidFill>
                  <a:latin typeface="Jost"/>
                  <a:ea typeface="Jost"/>
                  <a:cs typeface="Jost"/>
                  <a:sym typeface="Jost"/>
                </a:rPr>
                <a:t>21</a:t>
              </a:r>
              <a:endParaRPr b="1" sz="1500">
                <a:solidFill>
                  <a:srgbClr val="303F52"/>
                </a:solidFill>
                <a:latin typeface="Jost"/>
                <a:ea typeface="Jost"/>
                <a:cs typeface="Jost"/>
                <a:sym typeface="Jost"/>
              </a:endParaRPr>
            </a:p>
          </p:txBody>
        </p:sp>
        <p:sp>
          <p:nvSpPr>
            <p:cNvPr id="121" name="Google Shape;121;p13"/>
            <p:cNvSpPr txBox="1"/>
            <p:nvPr/>
          </p:nvSpPr>
          <p:spPr>
            <a:xfrm>
              <a:off x="6538437" y="5212742"/>
              <a:ext cx="366600" cy="231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ru" sz="1500">
                  <a:solidFill>
                    <a:srgbClr val="303F52"/>
                  </a:solidFill>
                  <a:latin typeface="Jost"/>
                  <a:ea typeface="Jost"/>
                  <a:cs typeface="Jost"/>
                  <a:sym typeface="Jost"/>
                </a:rPr>
                <a:t>22</a:t>
              </a:r>
              <a:endParaRPr b="1" sz="1500">
                <a:solidFill>
                  <a:srgbClr val="303F52"/>
                </a:solidFill>
                <a:latin typeface="Jost"/>
                <a:ea typeface="Jost"/>
                <a:cs typeface="Jost"/>
                <a:sym typeface="Jost"/>
              </a:endParaRPr>
            </a:p>
          </p:txBody>
        </p:sp>
        <p:sp>
          <p:nvSpPr>
            <p:cNvPr id="122" name="Google Shape;122;p13"/>
            <p:cNvSpPr txBox="1"/>
            <p:nvPr/>
          </p:nvSpPr>
          <p:spPr>
            <a:xfrm>
              <a:off x="6538950" y="2162188"/>
              <a:ext cx="366600" cy="231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ru" sz="1500">
                  <a:solidFill>
                    <a:srgbClr val="303F52"/>
                  </a:solidFill>
                  <a:latin typeface="Jost"/>
                  <a:ea typeface="Jost"/>
                  <a:cs typeface="Jost"/>
                  <a:sym typeface="Jost"/>
                </a:rPr>
                <a:t>1</a:t>
              </a:r>
              <a:endParaRPr b="1" sz="1500">
                <a:solidFill>
                  <a:srgbClr val="303F52"/>
                </a:solidFill>
                <a:latin typeface="Jost"/>
                <a:ea typeface="Jost"/>
                <a:cs typeface="Jost"/>
                <a:sym typeface="Jost"/>
              </a:endParaRPr>
            </a:p>
          </p:txBody>
        </p:sp>
        <p:sp>
          <p:nvSpPr>
            <p:cNvPr id="123" name="Google Shape;123;p13"/>
            <p:cNvSpPr txBox="1"/>
            <p:nvPr/>
          </p:nvSpPr>
          <p:spPr>
            <a:xfrm>
              <a:off x="1033463" y="6229594"/>
              <a:ext cx="366600" cy="231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ru" sz="1500">
                  <a:solidFill>
                    <a:srgbClr val="C3A26C"/>
                  </a:solidFill>
                  <a:latin typeface="Jost"/>
                  <a:ea typeface="Jost"/>
                  <a:cs typeface="Jost"/>
                  <a:sym typeface="Jost"/>
                </a:rPr>
                <a:t>23</a:t>
              </a:r>
              <a:endParaRPr b="1" sz="1500">
                <a:solidFill>
                  <a:srgbClr val="C3A26C"/>
                </a:solidFill>
                <a:latin typeface="Jost"/>
                <a:ea typeface="Jost"/>
                <a:cs typeface="Jost"/>
                <a:sym typeface="Jost"/>
              </a:endParaRPr>
            </a:p>
          </p:txBody>
        </p:sp>
        <p:sp>
          <p:nvSpPr>
            <p:cNvPr id="124" name="Google Shape;124;p13"/>
            <p:cNvSpPr txBox="1"/>
            <p:nvPr/>
          </p:nvSpPr>
          <p:spPr>
            <a:xfrm>
              <a:off x="1962163" y="6229594"/>
              <a:ext cx="366600" cy="231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ru" sz="1500">
                  <a:solidFill>
                    <a:srgbClr val="303F52"/>
                  </a:solidFill>
                  <a:latin typeface="Jost"/>
                  <a:ea typeface="Jost"/>
                  <a:cs typeface="Jost"/>
                  <a:sym typeface="Jost"/>
                </a:rPr>
                <a:t>24</a:t>
              </a:r>
              <a:endParaRPr b="1" sz="1500">
                <a:solidFill>
                  <a:srgbClr val="303F52"/>
                </a:solidFill>
                <a:latin typeface="Jost"/>
                <a:ea typeface="Jost"/>
                <a:cs typeface="Jost"/>
                <a:sym typeface="Jost"/>
              </a:endParaRPr>
            </a:p>
          </p:txBody>
        </p:sp>
        <p:sp>
          <p:nvSpPr>
            <p:cNvPr id="125" name="Google Shape;125;p13"/>
            <p:cNvSpPr txBox="1"/>
            <p:nvPr/>
          </p:nvSpPr>
          <p:spPr>
            <a:xfrm>
              <a:off x="2876563" y="6229594"/>
              <a:ext cx="366600" cy="231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ru" sz="1500">
                  <a:solidFill>
                    <a:srgbClr val="303F52"/>
                  </a:solidFill>
                  <a:latin typeface="Jost"/>
                  <a:ea typeface="Jost"/>
                  <a:cs typeface="Jost"/>
                  <a:sym typeface="Jost"/>
                </a:rPr>
                <a:t>25</a:t>
              </a:r>
              <a:endParaRPr b="1" sz="1500">
                <a:solidFill>
                  <a:srgbClr val="303F52"/>
                </a:solidFill>
                <a:latin typeface="Jost"/>
                <a:ea typeface="Jost"/>
                <a:cs typeface="Jost"/>
                <a:sym typeface="Jost"/>
              </a:endParaRPr>
            </a:p>
          </p:txBody>
        </p:sp>
        <p:sp>
          <p:nvSpPr>
            <p:cNvPr id="126" name="Google Shape;126;p13"/>
            <p:cNvSpPr txBox="1"/>
            <p:nvPr/>
          </p:nvSpPr>
          <p:spPr>
            <a:xfrm>
              <a:off x="3805263" y="6229594"/>
              <a:ext cx="366600" cy="231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ru" sz="1500">
                  <a:solidFill>
                    <a:srgbClr val="303F52"/>
                  </a:solidFill>
                  <a:latin typeface="Jost"/>
                  <a:ea typeface="Jost"/>
                  <a:cs typeface="Jost"/>
                  <a:sym typeface="Jost"/>
                </a:rPr>
                <a:t>26</a:t>
              </a:r>
              <a:endParaRPr b="1" sz="1500">
                <a:solidFill>
                  <a:srgbClr val="303F52"/>
                </a:solidFill>
                <a:latin typeface="Jost"/>
                <a:ea typeface="Jost"/>
                <a:cs typeface="Jost"/>
                <a:sym typeface="Jost"/>
              </a:endParaRPr>
            </a:p>
          </p:txBody>
        </p:sp>
        <p:sp>
          <p:nvSpPr>
            <p:cNvPr id="127" name="Google Shape;127;p13"/>
            <p:cNvSpPr txBox="1"/>
            <p:nvPr/>
          </p:nvSpPr>
          <p:spPr>
            <a:xfrm>
              <a:off x="4743475" y="6229594"/>
              <a:ext cx="366600" cy="231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ru" sz="1500">
                  <a:solidFill>
                    <a:srgbClr val="303F52"/>
                  </a:solidFill>
                  <a:latin typeface="Jost"/>
                  <a:ea typeface="Jost"/>
                  <a:cs typeface="Jost"/>
                  <a:sym typeface="Jost"/>
                </a:rPr>
                <a:t>27</a:t>
              </a:r>
              <a:endParaRPr b="1" sz="1500">
                <a:solidFill>
                  <a:srgbClr val="303F52"/>
                </a:solidFill>
                <a:latin typeface="Jost"/>
                <a:ea typeface="Jost"/>
                <a:cs typeface="Jost"/>
                <a:sym typeface="Jost"/>
              </a:endParaRPr>
            </a:p>
          </p:txBody>
        </p:sp>
        <p:sp>
          <p:nvSpPr>
            <p:cNvPr id="128" name="Google Shape;128;p13"/>
            <p:cNvSpPr txBox="1"/>
            <p:nvPr/>
          </p:nvSpPr>
          <p:spPr>
            <a:xfrm>
              <a:off x="5634063" y="6229594"/>
              <a:ext cx="366600" cy="231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ru" sz="1500">
                  <a:solidFill>
                    <a:srgbClr val="303F52"/>
                  </a:solidFill>
                  <a:latin typeface="Jost"/>
                  <a:ea typeface="Jost"/>
                  <a:cs typeface="Jost"/>
                  <a:sym typeface="Jost"/>
                </a:rPr>
                <a:t>28</a:t>
              </a:r>
              <a:endParaRPr b="1" sz="1500">
                <a:solidFill>
                  <a:srgbClr val="303F52"/>
                </a:solidFill>
                <a:latin typeface="Jost"/>
                <a:ea typeface="Jost"/>
                <a:cs typeface="Jost"/>
                <a:sym typeface="Jost"/>
              </a:endParaRPr>
            </a:p>
          </p:txBody>
        </p:sp>
        <p:sp>
          <p:nvSpPr>
            <p:cNvPr id="129" name="Google Shape;129;p13"/>
            <p:cNvSpPr txBox="1"/>
            <p:nvPr/>
          </p:nvSpPr>
          <p:spPr>
            <a:xfrm>
              <a:off x="6538437" y="6229594"/>
              <a:ext cx="366600" cy="231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ru" sz="1500">
                  <a:solidFill>
                    <a:srgbClr val="303F52"/>
                  </a:solidFill>
                  <a:latin typeface="Jost"/>
                  <a:ea typeface="Jost"/>
                  <a:cs typeface="Jost"/>
                  <a:sym typeface="Jost"/>
                </a:rPr>
                <a:t>29</a:t>
              </a:r>
              <a:endParaRPr b="1" sz="1500">
                <a:solidFill>
                  <a:srgbClr val="303F52"/>
                </a:solidFill>
                <a:latin typeface="Jost"/>
                <a:ea typeface="Jost"/>
                <a:cs typeface="Jost"/>
                <a:sym typeface="Jost"/>
              </a:endParaRPr>
            </a:p>
          </p:txBody>
        </p:sp>
      </p:grpSp>
      <p:sp>
        <p:nvSpPr>
          <p:cNvPr id="130" name="Google Shape;130;p13"/>
          <p:cNvSpPr/>
          <p:nvPr/>
        </p:nvSpPr>
        <p:spPr>
          <a:xfrm>
            <a:off x="540000" y="8222750"/>
            <a:ext cx="6480000" cy="36000"/>
          </a:xfrm>
          <a:prstGeom prst="rect">
            <a:avLst/>
          </a:prstGeom>
          <a:solidFill>
            <a:srgbClr val="303F5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131" name="Google Shape;131;p13"/>
          <p:cNvCxnSpPr/>
          <p:nvPr/>
        </p:nvCxnSpPr>
        <p:spPr>
          <a:xfrm>
            <a:off x="542925" y="7205588"/>
            <a:ext cx="6481800" cy="0"/>
          </a:xfrm>
          <a:prstGeom prst="straightConnector1">
            <a:avLst/>
          </a:prstGeom>
          <a:noFill/>
          <a:ln cap="flat" cmpd="sng" w="19050">
            <a:solidFill>
              <a:srgbClr val="DAE5D9"/>
            </a:solidFill>
            <a:prstDash val="solid"/>
            <a:round/>
            <a:headEnd len="med" w="med" type="none"/>
            <a:tailEnd len="med" w="med" type="none"/>
          </a:ln>
        </p:spPr>
      </p:cxnSp>
      <p:grpSp>
        <p:nvGrpSpPr>
          <p:cNvPr id="132" name="Google Shape;132;p13"/>
          <p:cNvGrpSpPr/>
          <p:nvPr/>
        </p:nvGrpSpPr>
        <p:grpSpPr>
          <a:xfrm>
            <a:off x="1033754" y="7292309"/>
            <a:ext cx="5871574" cy="231030"/>
            <a:chOff x="968988" y="7149969"/>
            <a:chExt cx="5871574" cy="204000"/>
          </a:xfrm>
        </p:grpSpPr>
        <p:sp>
          <p:nvSpPr>
            <p:cNvPr id="133" name="Google Shape;133;p13"/>
            <p:cNvSpPr txBox="1"/>
            <p:nvPr/>
          </p:nvSpPr>
          <p:spPr>
            <a:xfrm>
              <a:off x="968988" y="7149969"/>
              <a:ext cx="366600" cy="204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ru" sz="1500">
                  <a:solidFill>
                    <a:srgbClr val="C3A26C"/>
                  </a:solidFill>
                  <a:latin typeface="Jost"/>
                  <a:ea typeface="Jost"/>
                  <a:cs typeface="Jost"/>
                  <a:sym typeface="Jost"/>
                </a:rPr>
                <a:t>30</a:t>
              </a:r>
              <a:endParaRPr b="1" sz="1500">
                <a:solidFill>
                  <a:srgbClr val="C3A26C"/>
                </a:solidFill>
                <a:latin typeface="Jost"/>
                <a:ea typeface="Jost"/>
                <a:cs typeface="Jost"/>
                <a:sym typeface="Jost"/>
              </a:endParaRPr>
            </a:p>
          </p:txBody>
        </p:sp>
        <p:sp>
          <p:nvSpPr>
            <p:cNvPr id="134" name="Google Shape;134;p13"/>
            <p:cNvSpPr txBox="1"/>
            <p:nvPr/>
          </p:nvSpPr>
          <p:spPr>
            <a:xfrm>
              <a:off x="1897688" y="7149969"/>
              <a:ext cx="366600" cy="204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ru" sz="1500">
                  <a:solidFill>
                    <a:srgbClr val="303F52"/>
                  </a:solidFill>
                  <a:latin typeface="Jost"/>
                  <a:ea typeface="Jost"/>
                  <a:cs typeface="Jost"/>
                  <a:sym typeface="Jost"/>
                </a:rPr>
                <a:t>31</a:t>
              </a:r>
              <a:endParaRPr b="1" sz="1500">
                <a:solidFill>
                  <a:srgbClr val="303F52"/>
                </a:solidFill>
                <a:latin typeface="Jost"/>
                <a:ea typeface="Jost"/>
                <a:cs typeface="Jost"/>
                <a:sym typeface="Jost"/>
              </a:endParaRPr>
            </a:p>
          </p:txBody>
        </p:sp>
        <p:sp>
          <p:nvSpPr>
            <p:cNvPr id="135" name="Google Shape;135;p13"/>
            <p:cNvSpPr txBox="1"/>
            <p:nvPr/>
          </p:nvSpPr>
          <p:spPr>
            <a:xfrm>
              <a:off x="3740788" y="7149969"/>
              <a:ext cx="366600" cy="204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1500">
                <a:solidFill>
                  <a:srgbClr val="303F52"/>
                </a:solidFill>
                <a:latin typeface="Jost"/>
                <a:ea typeface="Jost"/>
                <a:cs typeface="Jost"/>
                <a:sym typeface="Jost"/>
              </a:endParaRPr>
            </a:p>
          </p:txBody>
        </p:sp>
        <p:sp>
          <p:nvSpPr>
            <p:cNvPr id="136" name="Google Shape;136;p13"/>
            <p:cNvSpPr txBox="1"/>
            <p:nvPr/>
          </p:nvSpPr>
          <p:spPr>
            <a:xfrm>
              <a:off x="4679000" y="7149969"/>
              <a:ext cx="366600" cy="204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1500">
                <a:solidFill>
                  <a:srgbClr val="303F52"/>
                </a:solidFill>
                <a:latin typeface="Jost"/>
                <a:ea typeface="Jost"/>
                <a:cs typeface="Jost"/>
                <a:sym typeface="Jost"/>
              </a:endParaRPr>
            </a:p>
          </p:txBody>
        </p:sp>
        <p:sp>
          <p:nvSpPr>
            <p:cNvPr id="137" name="Google Shape;137;p13"/>
            <p:cNvSpPr txBox="1"/>
            <p:nvPr/>
          </p:nvSpPr>
          <p:spPr>
            <a:xfrm>
              <a:off x="5569588" y="7149969"/>
              <a:ext cx="366600" cy="204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1500">
                <a:solidFill>
                  <a:srgbClr val="303F52"/>
                </a:solidFill>
                <a:latin typeface="Jost"/>
                <a:ea typeface="Jost"/>
                <a:cs typeface="Jost"/>
                <a:sym typeface="Jost"/>
              </a:endParaRPr>
            </a:p>
          </p:txBody>
        </p:sp>
        <p:sp>
          <p:nvSpPr>
            <p:cNvPr id="138" name="Google Shape;138;p13"/>
            <p:cNvSpPr txBox="1"/>
            <p:nvPr/>
          </p:nvSpPr>
          <p:spPr>
            <a:xfrm>
              <a:off x="6473962" y="7149969"/>
              <a:ext cx="366600" cy="204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1500">
                <a:solidFill>
                  <a:srgbClr val="303F52"/>
                </a:solidFill>
                <a:latin typeface="Jost"/>
                <a:ea typeface="Jost"/>
                <a:cs typeface="Jost"/>
                <a:sym typeface="Jost"/>
              </a:endParaRPr>
            </a:p>
          </p:txBody>
        </p:sp>
        <p:sp>
          <p:nvSpPr>
            <p:cNvPr id="139" name="Google Shape;139;p13"/>
            <p:cNvSpPr txBox="1"/>
            <p:nvPr/>
          </p:nvSpPr>
          <p:spPr>
            <a:xfrm>
              <a:off x="2812088" y="7149969"/>
              <a:ext cx="366600" cy="204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1500">
                <a:solidFill>
                  <a:srgbClr val="303F52"/>
                </a:solidFill>
                <a:latin typeface="Jost"/>
                <a:ea typeface="Jost"/>
                <a:cs typeface="Jost"/>
                <a:sym typeface="Jost"/>
              </a:endParaRPr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