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Roboto Black"/>
      <p:bold r:id="rId10"/>
      <p:boldItalic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Rubik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1984">
          <p15:clr>
            <a:srgbClr val="747775"/>
          </p15:clr>
        </p15:guide>
        <p15:guide id="3" pos="2268">
          <p15:clr>
            <a:srgbClr val="747775"/>
          </p15:clr>
        </p15:guide>
        <p15:guide id="4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1984"/>
        <p:guide pos="2268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regular.fntdata"/><Relationship Id="rId11" Type="http://schemas.openxmlformats.org/officeDocument/2006/relationships/font" Target="fonts/RobotoBlack-boldItalic.fntdata"/><Relationship Id="rId22" Type="http://schemas.openxmlformats.org/officeDocument/2006/relationships/font" Target="fonts/Rubik-italic.fntdata"/><Relationship Id="rId10" Type="http://schemas.openxmlformats.org/officeDocument/2006/relationships/font" Target="fonts/RobotoBlack-bold.fntdata"/><Relationship Id="rId21" Type="http://schemas.openxmlformats.org/officeDocument/2006/relationships/font" Target="fonts/Rubik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Rubi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bed731e2a_0_6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bed731e2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bed731e2a_0_14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bed731e2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ed731e2a_0_22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bed731e2a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0000" y="3115475"/>
            <a:ext cx="2790000" cy="7578300"/>
          </a:xfrm>
          <a:prstGeom prst="rect">
            <a:avLst/>
          </a:prstGeom>
          <a:solidFill>
            <a:srgbClr val="E1C4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0236" l="9330" r="9395" t="0"/>
          <a:stretch/>
        </p:blipFill>
        <p:spPr>
          <a:xfrm>
            <a:off x="360000" y="0"/>
            <a:ext cx="2789999" cy="3423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3591902" y="907566"/>
            <a:ext cx="3607070" cy="616825"/>
            <a:chOff x="3591902" y="907566"/>
            <a:chExt cx="3607070" cy="616825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3591902" y="907566"/>
              <a:ext cx="360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SERAPHINA JOHNSON</a:t>
              </a:r>
              <a:endParaRPr b="1" sz="2200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3597472" y="1324291"/>
              <a:ext cx="360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31313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INSTRUCTOR</a:t>
              </a:r>
              <a:endParaRPr sz="1300">
                <a:solidFill>
                  <a:srgbClr val="31313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719999" y="3761125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CONTACT:</a:t>
            </a:r>
            <a:endParaRPr b="1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739364" y="4131600"/>
            <a:ext cx="2239943" cy="363900"/>
            <a:chOff x="739364" y="4131600"/>
            <a:chExt cx="2239943" cy="36390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1070107" y="4131600"/>
              <a:ext cx="19092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123 Artistic Avenue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Creative City, State, 56789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2" name="Google Shape;6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364" y="4224475"/>
              <a:ext cx="126038" cy="172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13"/>
          <p:cNvGrpSpPr/>
          <p:nvPr/>
        </p:nvGrpSpPr>
        <p:grpSpPr>
          <a:xfrm>
            <a:off x="743015" y="4734613"/>
            <a:ext cx="2236292" cy="169200"/>
            <a:chOff x="743015" y="4734613"/>
            <a:chExt cx="2236292" cy="169200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3015" y="4734613"/>
              <a:ext cx="118737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3"/>
            <p:cNvSpPr txBox="1"/>
            <p:nvPr/>
          </p:nvSpPr>
          <p:spPr>
            <a:xfrm>
              <a:off x="1070107" y="4734613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(123) 456-7890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717783" y="5495361"/>
            <a:ext cx="2261524" cy="169200"/>
            <a:chOff x="717783" y="5495361"/>
            <a:chExt cx="2261524" cy="169200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783" y="5495361"/>
              <a:ext cx="169200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3"/>
            <p:cNvSpPr txBox="1"/>
            <p:nvPr/>
          </p:nvSpPr>
          <p:spPr>
            <a:xfrm>
              <a:off x="1070107" y="5495361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719999" y="6075173"/>
            <a:ext cx="2255701" cy="3205766"/>
            <a:chOff x="719999" y="6085875"/>
            <a:chExt cx="2255701" cy="3205766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719999" y="608587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SKILLS: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719999" y="6480197"/>
              <a:ext cx="22557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various artistic mediums including painting, sculpture, multimedia art, and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digital illustration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720000" y="7499719"/>
              <a:ext cx="2040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Strong understanding of art history, theory, and contemporary trends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720000" y="8298832"/>
              <a:ext cx="2040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Excellent communication and interpersonal skills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720000" y="8919041"/>
              <a:ext cx="22557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Adobe Creative Suite and other digital art software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719999" y="9652416"/>
            <a:ext cx="2255700" cy="563522"/>
            <a:chOff x="719999" y="9652416"/>
            <a:chExt cx="2255700" cy="563522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719999" y="9652416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REFERENCES: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719999" y="10046738"/>
              <a:ext cx="2255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Available upon request.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584950" y="2110675"/>
            <a:ext cx="3542400" cy="1370300"/>
            <a:chOff x="3584950" y="2110675"/>
            <a:chExt cx="3542400" cy="13703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584950" y="2495775"/>
              <a:ext cx="3542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Passionate and versatile artist seeking opportunities to showcase creativity and contribute to artistic endeavors. 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With a background in various mediums and a dedication to continuous learning, I aim to bring unique perspectives and innovative techniques to the art world.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591899" y="211067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OBJECTIVE:</a:t>
              </a:r>
              <a:endParaRPr b="1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584950" y="3761125"/>
            <a:ext cx="3506700" cy="1331159"/>
            <a:chOff x="3584950" y="3761125"/>
            <a:chExt cx="3506700" cy="1331159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584950" y="4140859"/>
              <a:ext cx="3506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Bachelor of Fine Arts (BFA) in Painting and Sculpture, Art Institute of Creativity, Creative City, State, Graduated 20XX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591899" y="376112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EDUCATION:</a:t>
              </a:r>
              <a:endParaRPr b="1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584950" y="4730484"/>
              <a:ext cx="3506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Master of Fine Arts (MFA) in Multimedia Art, Contemporary 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College, Urban Center, State, Graduated 20XX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3591899" y="5472250"/>
            <a:ext cx="3744499" cy="1936042"/>
            <a:chOff x="3591899" y="5472250"/>
            <a:chExt cx="3744499" cy="1936042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3591899" y="5472250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EXHIBITIONS:</a:t>
              </a:r>
              <a:endParaRPr b="1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3600000" y="5830792"/>
              <a:ext cx="3736398" cy="361800"/>
              <a:chOff x="3600000" y="5830792"/>
              <a:chExt cx="3736398" cy="361800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3829698" y="5830792"/>
                <a:ext cx="3506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"Explorations in Color and Form," Gallery XYZ, Urban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Center, State, January 20XX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3600000" y="5864525"/>
                <a:ext cx="47100" cy="2991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3600000" y="6438642"/>
              <a:ext cx="3736398" cy="361800"/>
              <a:chOff x="3600000" y="5830792"/>
              <a:chExt cx="3736398" cy="361800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3829698" y="5830792"/>
                <a:ext cx="3506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"Sculpting Emotions," ArtSpace Collective, Metropolitan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Gallery, City, State, March 20XX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3600000" y="5864525"/>
                <a:ext cx="47100" cy="2991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3600000" y="7046492"/>
              <a:ext cx="3736398" cy="361800"/>
              <a:chOff x="3600000" y="5830792"/>
              <a:chExt cx="3736398" cy="3618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3829698" y="5830792"/>
                <a:ext cx="3506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"Identity in Flux," Contemporary Art Museum,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Downtown Gallery, City, State, May 20XX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3600000" y="5864525"/>
                <a:ext cx="47100" cy="2991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6" name="Google Shape;96;p13"/>
          <p:cNvGrpSpPr/>
          <p:nvPr/>
        </p:nvGrpSpPr>
        <p:grpSpPr>
          <a:xfrm>
            <a:off x="3591899" y="7770050"/>
            <a:ext cx="3744499" cy="1328192"/>
            <a:chOff x="3591899" y="7770050"/>
            <a:chExt cx="3744499" cy="1328192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591899" y="7770050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SOLO SHOWS:</a:t>
              </a:r>
              <a:endParaRPr b="1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98" name="Google Shape;98;p13"/>
            <p:cNvGrpSpPr/>
            <p:nvPr/>
          </p:nvGrpSpPr>
          <p:grpSpPr>
            <a:xfrm>
              <a:off x="3600000" y="8128592"/>
              <a:ext cx="3736398" cy="361800"/>
              <a:chOff x="3600000" y="5830792"/>
              <a:chExt cx="3736398" cy="361800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3829698" y="5830792"/>
                <a:ext cx="3506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"Ephemeral Realities: A Journey Through Imagination,"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Art Haven Gallery, Coastal Town, State, September 20XX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3600000" y="5864525"/>
                <a:ext cx="47100" cy="2991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3600000" y="8736442"/>
              <a:ext cx="3736398" cy="361800"/>
              <a:chOff x="3600000" y="5830792"/>
              <a:chExt cx="3736398" cy="3618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3829698" y="5830792"/>
                <a:ext cx="3506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"Unveiling the Unseen: A Study in Perception," Gallery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123, Riverside City, State, November 20XX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3600000" y="5864525"/>
                <a:ext cx="47100" cy="2991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4" name="Google Shape;104;p13"/>
          <p:cNvSpPr txBox="1"/>
          <p:nvPr/>
        </p:nvSpPr>
        <p:spPr>
          <a:xfrm>
            <a:off x="3591899" y="9486263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rPr>
              <a:t>GROUP SHOWS:</a:t>
            </a:r>
            <a:endParaRPr b="1">
              <a:solidFill>
                <a:srgbClr val="E1C4B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3600000" y="9844805"/>
            <a:ext cx="3736398" cy="361800"/>
            <a:chOff x="3600000" y="5830792"/>
            <a:chExt cx="3736398" cy="361800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3829698" y="5830792"/>
              <a:ext cx="3506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"Ephemeral Realities: A Journey Through Imagination," 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Haven Gallery, Coastal Town, State, September 20XX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600000" y="5864525"/>
              <a:ext cx="47100" cy="299100"/>
            </a:xfrm>
            <a:prstGeom prst="roundRect">
              <a:avLst>
                <a:gd fmla="val 16667" name="adj"/>
              </a:avLst>
            </a:prstGeom>
            <a:solidFill>
              <a:srgbClr val="E1C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723471" y="5119527"/>
            <a:ext cx="2255836" cy="169200"/>
            <a:chOff x="723471" y="5119527"/>
            <a:chExt cx="2255836" cy="169200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1070107" y="5119527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0" name="Google Shape;11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471" y="5143427"/>
              <a:ext cx="157825" cy="12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60000" y="3115475"/>
            <a:ext cx="2790000" cy="7578300"/>
          </a:xfrm>
          <a:prstGeom prst="rect">
            <a:avLst/>
          </a:prstGeom>
          <a:solidFill>
            <a:srgbClr val="E1C4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20236" l="9330" r="9395" t="0"/>
          <a:stretch/>
        </p:blipFill>
        <p:spPr>
          <a:xfrm>
            <a:off x="360000" y="0"/>
            <a:ext cx="2789999" cy="3423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3591902" y="907566"/>
            <a:ext cx="3607070" cy="616825"/>
            <a:chOff x="3591902" y="907566"/>
            <a:chExt cx="3607070" cy="616825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3591902" y="907566"/>
              <a:ext cx="360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SERAPHINA JOHNSON</a:t>
              </a:r>
              <a:endParaRPr b="1" sz="2200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3597472" y="1324291"/>
              <a:ext cx="360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31313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INSTRUCTOR</a:t>
              </a:r>
              <a:endParaRPr sz="1300">
                <a:solidFill>
                  <a:srgbClr val="31313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719999" y="6075173"/>
            <a:ext cx="2255701" cy="3205766"/>
            <a:chOff x="719999" y="6085875"/>
            <a:chExt cx="2255701" cy="3205766"/>
          </a:xfrm>
        </p:grpSpPr>
        <p:sp>
          <p:nvSpPr>
            <p:cNvPr id="121" name="Google Shape;121;p14"/>
            <p:cNvSpPr txBox="1"/>
            <p:nvPr/>
          </p:nvSpPr>
          <p:spPr>
            <a:xfrm>
              <a:off x="719999" y="608587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SKILLS: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719999" y="6480197"/>
              <a:ext cx="22557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various artistic mediums including painting, sculpture, multimedia art, and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digital illustration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720000" y="7499719"/>
              <a:ext cx="2040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Strong understanding of art history, theory, and contemporary trends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720000" y="8298832"/>
              <a:ext cx="2040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Excellent communication and interpersonal skills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720000" y="8919041"/>
              <a:ext cx="22557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Adobe Creative Suite and other digital art software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719999" y="9652416"/>
            <a:ext cx="2255700" cy="563522"/>
            <a:chOff x="719999" y="9652416"/>
            <a:chExt cx="2255700" cy="563522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719999" y="9652416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REFERENCES: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719999" y="10046738"/>
              <a:ext cx="2255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Available upon request.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" name="Google Shape;129;p14"/>
          <p:cNvSpPr txBox="1"/>
          <p:nvPr/>
        </p:nvSpPr>
        <p:spPr>
          <a:xfrm>
            <a:off x="3591899" y="2107719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rPr>
              <a:t>WORK EXPERIENCE:</a:t>
            </a:r>
            <a:endParaRPr b="1">
              <a:solidFill>
                <a:srgbClr val="E1C4B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30" name="Google Shape;130;p14"/>
          <p:cNvGrpSpPr/>
          <p:nvPr/>
        </p:nvGrpSpPr>
        <p:grpSpPr>
          <a:xfrm>
            <a:off x="3584950" y="2632678"/>
            <a:ext cx="3581125" cy="2193116"/>
            <a:chOff x="3584950" y="4286084"/>
            <a:chExt cx="3581125" cy="2193116"/>
          </a:xfrm>
        </p:grpSpPr>
        <p:grpSp>
          <p:nvGrpSpPr>
            <p:cNvPr id="131" name="Google Shape;131;p14"/>
            <p:cNvGrpSpPr/>
            <p:nvPr/>
          </p:nvGrpSpPr>
          <p:grpSpPr>
            <a:xfrm>
              <a:off x="3584950" y="4286084"/>
              <a:ext cx="3506700" cy="351808"/>
              <a:chOff x="3584950" y="4286084"/>
              <a:chExt cx="3506700" cy="351808"/>
            </a:xfrm>
          </p:grpSpPr>
          <p:sp>
            <p:nvSpPr>
              <p:cNvPr id="132" name="Google Shape;132;p14"/>
              <p:cNvSpPr txBox="1"/>
              <p:nvPr/>
            </p:nvSpPr>
            <p:spPr>
              <a:xfrm>
                <a:off x="3584950" y="4286084"/>
                <a:ext cx="3506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Lead Artist, Spectrum Art Studios</a:t>
                </a:r>
                <a:r>
                  <a:rPr lang="uk" sz="1000">
                    <a:solidFill>
                      <a:srgbClr val="5A5A5A"/>
                    </a:solidFill>
                    <a:latin typeface="Roboto"/>
                    <a:ea typeface="Roboto"/>
                    <a:cs typeface="Roboto"/>
                    <a:sym typeface="Roboto"/>
                  </a:rPr>
                  <a:t>,</a:t>
                </a:r>
                <a:r>
                  <a:rPr lang="uk"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 </a:t>
                </a:r>
                <a:endParaRPr sz="1000">
                  <a:solidFill>
                    <a:srgbClr val="5A5A5A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sp>
            <p:nvSpPr>
              <p:cNvPr id="133" name="Google Shape;133;p14"/>
              <p:cNvSpPr txBox="1"/>
              <p:nvPr/>
            </p:nvSpPr>
            <p:spPr>
              <a:xfrm>
                <a:off x="3584950" y="4483992"/>
                <a:ext cx="3506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"/>
                    <a:ea typeface="Roboto"/>
                    <a:cs typeface="Roboto"/>
                    <a:sym typeface="Roboto"/>
                  </a:rPr>
                  <a:t>Urban Center, State, 20XX - Present</a:t>
                </a:r>
                <a:endParaRPr sz="1000">
                  <a:solidFill>
                    <a:srgbClr val="5A5A5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4" name="Google Shape;134;p14"/>
            <p:cNvGrpSpPr/>
            <p:nvPr/>
          </p:nvGrpSpPr>
          <p:grpSpPr>
            <a:xfrm>
              <a:off x="3824375" y="4894150"/>
              <a:ext cx="3341700" cy="1585050"/>
              <a:chOff x="3900575" y="4894150"/>
              <a:chExt cx="3341700" cy="1585050"/>
            </a:xfrm>
          </p:grpSpPr>
          <p:sp>
            <p:nvSpPr>
              <p:cNvPr id="135" name="Google Shape;135;p14"/>
              <p:cNvSpPr txBox="1"/>
              <p:nvPr/>
            </p:nvSpPr>
            <p:spPr>
              <a:xfrm>
                <a:off x="3900575" y="4894150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Conceptualize and execute original artwork for clients in 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various mediums, including painting, sculpture, and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digital art.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3900575" y="5505775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Manage a team of artists, providing guidance and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feedback to ensure projects meet client expectations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and deadlines.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3900575" y="6117400"/>
                <a:ext cx="3341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Collaborate with clients to develop custom art 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installations for commercial and residential spaces.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38" name="Google Shape;138;p14"/>
            <p:cNvSpPr/>
            <p:nvPr/>
          </p:nvSpPr>
          <p:spPr>
            <a:xfrm>
              <a:off x="3600000" y="4916175"/>
              <a:ext cx="47100" cy="1527600"/>
            </a:xfrm>
            <a:prstGeom prst="roundRect">
              <a:avLst>
                <a:gd fmla="val 16667" name="adj"/>
              </a:avLst>
            </a:prstGeom>
            <a:solidFill>
              <a:srgbClr val="E1C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3584950" y="5072694"/>
            <a:ext cx="3581125" cy="2193116"/>
            <a:chOff x="3584950" y="4286084"/>
            <a:chExt cx="3581125" cy="2193116"/>
          </a:xfrm>
        </p:grpSpPr>
        <p:grpSp>
          <p:nvGrpSpPr>
            <p:cNvPr id="140" name="Google Shape;140;p14"/>
            <p:cNvGrpSpPr/>
            <p:nvPr/>
          </p:nvGrpSpPr>
          <p:grpSpPr>
            <a:xfrm>
              <a:off x="3584950" y="4286084"/>
              <a:ext cx="3506700" cy="351808"/>
              <a:chOff x="3584950" y="4286084"/>
              <a:chExt cx="3506700" cy="351808"/>
            </a:xfrm>
          </p:grpSpPr>
          <p:sp>
            <p:nvSpPr>
              <p:cNvPr id="141" name="Google Shape;141;p14"/>
              <p:cNvSpPr txBox="1"/>
              <p:nvPr/>
            </p:nvSpPr>
            <p:spPr>
              <a:xfrm>
                <a:off x="3584950" y="4286084"/>
                <a:ext cx="3506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Art Director, Creative Visions Agency,</a:t>
                </a:r>
                <a:endParaRPr sz="1000">
                  <a:solidFill>
                    <a:srgbClr val="5A5A5A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3584950" y="4483992"/>
                <a:ext cx="3506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"/>
                    <a:ea typeface="Roboto"/>
                    <a:cs typeface="Roboto"/>
                    <a:sym typeface="Roboto"/>
                  </a:rPr>
                  <a:t>Metropolitan City, State, 20XX - 20XX</a:t>
                </a:r>
                <a:endParaRPr sz="1000">
                  <a:solidFill>
                    <a:srgbClr val="5A5A5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3" name="Google Shape;143;p14"/>
            <p:cNvGrpSpPr/>
            <p:nvPr/>
          </p:nvGrpSpPr>
          <p:grpSpPr>
            <a:xfrm>
              <a:off x="3824375" y="4894150"/>
              <a:ext cx="3341700" cy="1585050"/>
              <a:chOff x="3900575" y="4894150"/>
              <a:chExt cx="3341700" cy="1585050"/>
            </a:xfrm>
          </p:grpSpPr>
          <p:sp>
            <p:nvSpPr>
              <p:cNvPr id="144" name="Google Shape;144;p14"/>
              <p:cNvSpPr txBox="1"/>
              <p:nvPr/>
            </p:nvSpPr>
            <p:spPr>
              <a:xfrm>
                <a:off x="3900575" y="4894150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Oversaw the creative direction of projects from concept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to completion, ensuring alignment with client objectives  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and brand identity.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5" name="Google Shape;145;p14"/>
              <p:cNvSpPr txBox="1"/>
              <p:nvPr/>
            </p:nvSpPr>
            <p:spPr>
              <a:xfrm>
                <a:off x="3900575" y="5505775"/>
                <a:ext cx="3341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Developed and implemented innovative marketing 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strategies to promote artwork and attract new clients.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6" name="Google Shape;146;p14"/>
              <p:cNvSpPr txBox="1"/>
              <p:nvPr/>
            </p:nvSpPr>
            <p:spPr>
              <a:xfrm>
                <a:off x="3900575" y="5909800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Conducted artist workshops and training sessions to 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foster skill development and inspire creativity among 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team members.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7" name="Google Shape;147;p14"/>
            <p:cNvSpPr/>
            <p:nvPr/>
          </p:nvSpPr>
          <p:spPr>
            <a:xfrm>
              <a:off x="3600000" y="4916175"/>
              <a:ext cx="47100" cy="1527600"/>
            </a:xfrm>
            <a:prstGeom prst="roundRect">
              <a:avLst>
                <a:gd fmla="val 16667" name="adj"/>
              </a:avLst>
            </a:prstGeom>
            <a:solidFill>
              <a:srgbClr val="E1C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3584950" y="7512733"/>
            <a:ext cx="3581125" cy="2193116"/>
            <a:chOff x="3584950" y="4286084"/>
            <a:chExt cx="3581125" cy="2193116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3584950" y="4286084"/>
              <a:ext cx="3506700" cy="359608"/>
              <a:chOff x="3584950" y="4286084"/>
              <a:chExt cx="3506700" cy="359608"/>
            </a:xfrm>
          </p:grpSpPr>
          <p:sp>
            <p:nvSpPr>
              <p:cNvPr id="150" name="Google Shape;150;p14"/>
              <p:cNvSpPr txBox="1"/>
              <p:nvPr/>
            </p:nvSpPr>
            <p:spPr>
              <a:xfrm>
                <a:off x="3584950" y="4286084"/>
                <a:ext cx="3506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rPr>
                  <a:t>Art Director,  Klein PLC Agency,</a:t>
                </a:r>
                <a:endParaRPr sz="1000">
                  <a:solidFill>
                    <a:srgbClr val="5A5A5A"/>
                  </a:solidFill>
                  <a:latin typeface="Roboto Black"/>
                  <a:ea typeface="Roboto Black"/>
                  <a:cs typeface="Roboto Black"/>
                  <a:sym typeface="Roboto Black"/>
                </a:endParaRPr>
              </a:p>
            </p:txBody>
          </p:sp>
          <p:sp>
            <p:nvSpPr>
              <p:cNvPr id="151" name="Google Shape;151;p14"/>
              <p:cNvSpPr txBox="1"/>
              <p:nvPr/>
            </p:nvSpPr>
            <p:spPr>
              <a:xfrm>
                <a:off x="3584950" y="4483992"/>
                <a:ext cx="35067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50">
                    <a:solidFill>
                      <a:srgbClr val="333333"/>
                    </a:solidFill>
                    <a:highlight>
                      <a:srgbClr val="FFFFFF"/>
                    </a:highlight>
                    <a:latin typeface="Roboto"/>
                    <a:ea typeface="Roboto"/>
                    <a:cs typeface="Roboto"/>
                    <a:sym typeface="Roboto"/>
                  </a:rPr>
                  <a:t>Virgiebury</a:t>
                </a:r>
                <a:r>
                  <a:rPr lang="uk" sz="1000">
                    <a:solidFill>
                      <a:srgbClr val="5A5A5A"/>
                    </a:solidFill>
                    <a:latin typeface="Roboto"/>
                    <a:ea typeface="Roboto"/>
                    <a:cs typeface="Roboto"/>
                    <a:sym typeface="Roboto"/>
                  </a:rPr>
                  <a:t>, State, 20XX - 20XX</a:t>
                </a:r>
                <a:endParaRPr sz="1000">
                  <a:solidFill>
                    <a:srgbClr val="5A5A5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2" name="Google Shape;152;p14"/>
            <p:cNvGrpSpPr/>
            <p:nvPr/>
          </p:nvGrpSpPr>
          <p:grpSpPr>
            <a:xfrm>
              <a:off x="3824375" y="4894150"/>
              <a:ext cx="3341700" cy="1585050"/>
              <a:chOff x="3900575" y="4894150"/>
              <a:chExt cx="3341700" cy="1585050"/>
            </a:xfrm>
          </p:grpSpPr>
          <p:sp>
            <p:nvSpPr>
              <p:cNvPr id="153" name="Google Shape;153;p14"/>
              <p:cNvSpPr txBox="1"/>
              <p:nvPr/>
            </p:nvSpPr>
            <p:spPr>
              <a:xfrm>
                <a:off x="3900575" y="4894150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Monitored project creative direction from inception to fruition, ensuring harmony with client goals and brand essence.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4" name="Google Shape;154;p14"/>
              <p:cNvSpPr txBox="1"/>
              <p:nvPr/>
            </p:nvSpPr>
            <p:spPr>
              <a:xfrm>
                <a:off x="3900575" y="5505775"/>
                <a:ext cx="3341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Formulated and executed inventive marketing approaches to endorse artwork and engage prospective clients.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3900575" y="5909800"/>
                <a:ext cx="33417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Facilitated artist workshops and training sessions to cultivate skill enhancement and ignite creativity within the team.</a:t>
                </a:r>
                <a:endParaRPr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" name="Google Shape;156;p14"/>
            <p:cNvSpPr/>
            <p:nvPr/>
          </p:nvSpPr>
          <p:spPr>
            <a:xfrm>
              <a:off x="3600000" y="4916175"/>
              <a:ext cx="47100" cy="1527600"/>
            </a:xfrm>
            <a:prstGeom prst="roundRect">
              <a:avLst>
                <a:gd fmla="val 16667" name="adj"/>
              </a:avLst>
            </a:prstGeom>
            <a:solidFill>
              <a:srgbClr val="E1C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4"/>
          <p:cNvSpPr txBox="1"/>
          <p:nvPr/>
        </p:nvSpPr>
        <p:spPr>
          <a:xfrm>
            <a:off x="719999" y="3761125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CONTACT:</a:t>
            </a:r>
            <a:endParaRPr b="1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58" name="Google Shape;158;p14"/>
          <p:cNvGrpSpPr/>
          <p:nvPr/>
        </p:nvGrpSpPr>
        <p:grpSpPr>
          <a:xfrm>
            <a:off x="739364" y="4131600"/>
            <a:ext cx="2239943" cy="363900"/>
            <a:chOff x="739364" y="4131600"/>
            <a:chExt cx="2239943" cy="363900"/>
          </a:xfrm>
        </p:grpSpPr>
        <p:sp>
          <p:nvSpPr>
            <p:cNvPr id="159" name="Google Shape;159;p14"/>
            <p:cNvSpPr txBox="1"/>
            <p:nvPr/>
          </p:nvSpPr>
          <p:spPr>
            <a:xfrm>
              <a:off x="1070107" y="4131600"/>
              <a:ext cx="19092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123 Artistic Avenue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Creative City, State, 56789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0" name="Google Shape;16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364" y="4224475"/>
              <a:ext cx="126038" cy="172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14"/>
          <p:cNvGrpSpPr/>
          <p:nvPr/>
        </p:nvGrpSpPr>
        <p:grpSpPr>
          <a:xfrm>
            <a:off x="743015" y="4734613"/>
            <a:ext cx="2236292" cy="169200"/>
            <a:chOff x="743015" y="4734613"/>
            <a:chExt cx="2236292" cy="169200"/>
          </a:xfrm>
        </p:grpSpPr>
        <p:pic>
          <p:nvPicPr>
            <p:cNvPr id="162" name="Google Shape;16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3015" y="4734613"/>
              <a:ext cx="118737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4"/>
            <p:cNvSpPr txBox="1"/>
            <p:nvPr/>
          </p:nvSpPr>
          <p:spPr>
            <a:xfrm>
              <a:off x="1070107" y="4734613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(123) 456-7890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717783" y="5495361"/>
            <a:ext cx="2261524" cy="169200"/>
            <a:chOff x="717783" y="5495361"/>
            <a:chExt cx="2261524" cy="169200"/>
          </a:xfrm>
        </p:grpSpPr>
        <p:pic>
          <p:nvPicPr>
            <p:cNvPr id="165" name="Google Shape;165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783" y="5495361"/>
              <a:ext cx="169200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4"/>
            <p:cNvSpPr txBox="1"/>
            <p:nvPr/>
          </p:nvSpPr>
          <p:spPr>
            <a:xfrm>
              <a:off x="1070107" y="5495361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723471" y="5119527"/>
            <a:ext cx="2255836" cy="169200"/>
            <a:chOff x="723471" y="5119527"/>
            <a:chExt cx="2255836" cy="169200"/>
          </a:xfrm>
        </p:grpSpPr>
        <p:sp>
          <p:nvSpPr>
            <p:cNvPr id="168" name="Google Shape;168;p14"/>
            <p:cNvSpPr txBox="1"/>
            <p:nvPr/>
          </p:nvSpPr>
          <p:spPr>
            <a:xfrm>
              <a:off x="1070107" y="5119527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9" name="Google Shape;16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471" y="5143427"/>
              <a:ext cx="157825" cy="12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360000" y="3115475"/>
            <a:ext cx="2790000" cy="7578300"/>
          </a:xfrm>
          <a:prstGeom prst="rect">
            <a:avLst/>
          </a:prstGeom>
          <a:solidFill>
            <a:srgbClr val="E1C4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 b="20236" l="9330" r="9395" t="0"/>
          <a:stretch/>
        </p:blipFill>
        <p:spPr>
          <a:xfrm>
            <a:off x="360000" y="0"/>
            <a:ext cx="2789999" cy="3423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5"/>
          <p:cNvGrpSpPr/>
          <p:nvPr/>
        </p:nvGrpSpPr>
        <p:grpSpPr>
          <a:xfrm>
            <a:off x="3591902" y="907566"/>
            <a:ext cx="3607070" cy="616825"/>
            <a:chOff x="3591902" y="907566"/>
            <a:chExt cx="3607070" cy="616825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3591902" y="907566"/>
              <a:ext cx="360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SERAPHINA JOHNSON</a:t>
              </a:r>
              <a:endParaRPr b="1" sz="2200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3597472" y="1324291"/>
              <a:ext cx="360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31313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INSTRUCTOR</a:t>
              </a:r>
              <a:endParaRPr sz="1300">
                <a:solidFill>
                  <a:srgbClr val="31313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3584939" y="2495778"/>
            <a:ext cx="2518500" cy="964358"/>
            <a:chOff x="3584939" y="2488825"/>
            <a:chExt cx="2518500" cy="964358"/>
          </a:xfrm>
        </p:grpSpPr>
        <p:sp>
          <p:nvSpPr>
            <p:cNvPr id="180" name="Google Shape;180;p15"/>
            <p:cNvSpPr txBox="1"/>
            <p:nvPr/>
          </p:nvSpPr>
          <p:spPr>
            <a:xfrm>
              <a:off x="3584939" y="2488825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Marcus Johnson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3584939" y="2691439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Position: CEO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3584939" y="2894054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Company: Johnson Enterprises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3584939" y="3096668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Phone: (555) 901-2345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3584939" y="3299283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Email: marcus.johnson@j.com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3584939" y="4143525"/>
            <a:ext cx="3506711" cy="5768500"/>
            <a:chOff x="3584939" y="4143525"/>
            <a:chExt cx="3506711" cy="5768500"/>
          </a:xfrm>
        </p:grpSpPr>
        <p:sp>
          <p:nvSpPr>
            <p:cNvPr id="186" name="Google Shape;186;p15"/>
            <p:cNvSpPr txBox="1"/>
            <p:nvPr/>
          </p:nvSpPr>
          <p:spPr>
            <a:xfrm>
              <a:off x="3584939" y="4143525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Dear</a:t>
              </a:r>
              <a:r>
                <a:rPr lang="uk" sz="1000">
                  <a:solidFill>
                    <a:srgbClr val="31313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</a:t>
              </a:r>
              <a:r>
                <a:rPr lang="uk" sz="1000">
                  <a:solidFill>
                    <a:srgbClr val="E1C4B5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Marcus Johnson</a:t>
              </a:r>
              <a:r>
                <a:rPr lang="uk" sz="1000">
                  <a:solidFill>
                    <a:srgbClr val="5A5A5A"/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  <a:endParaRPr sz="9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3584950" y="4539822"/>
              <a:ext cx="3506700" cy="49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 am writing to express my interest in the [Position Title] position advertised by [Company/Organization Name]. With a Bachelor of Fine Arts in Painting and Sculpture from the Art Institute of Creativity and a Master of Fine Arts in Multimedia Art from Contemporary Art College,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In my role as an Artist in Residence at Creative Minds Foundation, I had the opportunity to work closely with diverse groups of individuals, including students, fellow artists, and community members.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As an art instructor at Inspire Art Studio, I developed and implemented engaging lesson plans tailored to the unique needs of each student, fostering creativity and self-expression. I believe that my passion for art and dedication to helping others explore their creative potential make me a strong candidate for the [Position Title] position.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Thank you for considering my application. I look forward to the opportunity to discuss how my background, skills, and passion for art align with the needs of [Company/Organization Name]. Please find my resume attached for your review.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5A5A5A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Warm regards,</a:t>
              </a:r>
              <a:endParaRPr sz="1000">
                <a:solidFill>
                  <a:srgbClr val="5A5A5A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3584939" y="9758125"/>
              <a:ext cx="2518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E1C4B5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Seraphina Johnson</a:t>
              </a:r>
              <a:endParaRPr sz="900">
                <a:solidFill>
                  <a:srgbClr val="E1C4B5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grpSp>
        <p:nvGrpSpPr>
          <p:cNvPr id="189" name="Google Shape;189;p15"/>
          <p:cNvGrpSpPr/>
          <p:nvPr/>
        </p:nvGrpSpPr>
        <p:grpSpPr>
          <a:xfrm>
            <a:off x="719999" y="6075173"/>
            <a:ext cx="2255701" cy="3205766"/>
            <a:chOff x="719999" y="6085875"/>
            <a:chExt cx="2255701" cy="3205766"/>
          </a:xfrm>
        </p:grpSpPr>
        <p:sp>
          <p:nvSpPr>
            <p:cNvPr id="190" name="Google Shape;190;p15"/>
            <p:cNvSpPr txBox="1"/>
            <p:nvPr/>
          </p:nvSpPr>
          <p:spPr>
            <a:xfrm>
              <a:off x="719999" y="608587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SKILLS: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719999" y="6480197"/>
              <a:ext cx="22557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various artistic mediums including painting, sculpture, multimedia art, and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digital illustration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720000" y="7499719"/>
              <a:ext cx="2040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Strong understanding of art history, theory, and contemporary trends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720000" y="8298832"/>
              <a:ext cx="2040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Excellent communication and interpersonal skills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720000" y="8919041"/>
              <a:ext cx="22557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Adobe Creative Suite and other digital art software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>
            <a:off x="719999" y="9652416"/>
            <a:ext cx="2255700" cy="563522"/>
            <a:chOff x="719999" y="9652416"/>
            <a:chExt cx="2255700" cy="563522"/>
          </a:xfrm>
        </p:grpSpPr>
        <p:sp>
          <p:nvSpPr>
            <p:cNvPr id="196" name="Google Shape;196;p15"/>
            <p:cNvSpPr txBox="1"/>
            <p:nvPr/>
          </p:nvSpPr>
          <p:spPr>
            <a:xfrm>
              <a:off x="719999" y="9652416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REFERENCES: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719999" y="10046738"/>
              <a:ext cx="2255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Available upon request.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" name="Google Shape;198;p15"/>
          <p:cNvSpPr txBox="1"/>
          <p:nvPr/>
        </p:nvSpPr>
        <p:spPr>
          <a:xfrm>
            <a:off x="719999" y="3761125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CONTACT:</a:t>
            </a:r>
            <a:endParaRPr b="1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99" name="Google Shape;199;p15"/>
          <p:cNvGrpSpPr/>
          <p:nvPr/>
        </p:nvGrpSpPr>
        <p:grpSpPr>
          <a:xfrm>
            <a:off x="739364" y="4131600"/>
            <a:ext cx="2239943" cy="363900"/>
            <a:chOff x="739364" y="4131600"/>
            <a:chExt cx="2239943" cy="363900"/>
          </a:xfrm>
        </p:grpSpPr>
        <p:sp>
          <p:nvSpPr>
            <p:cNvPr id="200" name="Google Shape;200;p15"/>
            <p:cNvSpPr txBox="1"/>
            <p:nvPr/>
          </p:nvSpPr>
          <p:spPr>
            <a:xfrm>
              <a:off x="1070107" y="4131600"/>
              <a:ext cx="19092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123 Artistic Avenue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Creative City, State, 56789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1" name="Google Shape;20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364" y="4224475"/>
              <a:ext cx="126038" cy="172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15"/>
          <p:cNvGrpSpPr/>
          <p:nvPr/>
        </p:nvGrpSpPr>
        <p:grpSpPr>
          <a:xfrm>
            <a:off x="743015" y="4734613"/>
            <a:ext cx="2236292" cy="169200"/>
            <a:chOff x="743015" y="4734613"/>
            <a:chExt cx="2236292" cy="169200"/>
          </a:xfrm>
        </p:grpSpPr>
        <p:pic>
          <p:nvPicPr>
            <p:cNvPr id="203" name="Google Shape;20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3015" y="4734613"/>
              <a:ext cx="118737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5"/>
            <p:cNvSpPr txBox="1"/>
            <p:nvPr/>
          </p:nvSpPr>
          <p:spPr>
            <a:xfrm>
              <a:off x="1070107" y="4734613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(123) 456-7890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" name="Google Shape;205;p15"/>
          <p:cNvGrpSpPr/>
          <p:nvPr/>
        </p:nvGrpSpPr>
        <p:grpSpPr>
          <a:xfrm>
            <a:off x="717783" y="5495361"/>
            <a:ext cx="2261524" cy="169200"/>
            <a:chOff x="717783" y="5495361"/>
            <a:chExt cx="2261524" cy="169200"/>
          </a:xfrm>
        </p:grpSpPr>
        <p:pic>
          <p:nvPicPr>
            <p:cNvPr id="206" name="Google Shape;20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783" y="5495361"/>
              <a:ext cx="169200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5"/>
            <p:cNvSpPr txBox="1"/>
            <p:nvPr/>
          </p:nvSpPr>
          <p:spPr>
            <a:xfrm>
              <a:off x="1070107" y="5495361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723471" y="5119527"/>
            <a:ext cx="2255836" cy="169200"/>
            <a:chOff x="723471" y="5119527"/>
            <a:chExt cx="2255836" cy="169200"/>
          </a:xfrm>
        </p:grpSpPr>
        <p:sp>
          <p:nvSpPr>
            <p:cNvPr id="209" name="Google Shape;209;p15"/>
            <p:cNvSpPr txBox="1"/>
            <p:nvPr/>
          </p:nvSpPr>
          <p:spPr>
            <a:xfrm>
              <a:off x="1070107" y="5119527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10" name="Google Shape;210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471" y="5143427"/>
              <a:ext cx="157825" cy="12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>
            <a:off x="360000" y="3115475"/>
            <a:ext cx="2790000" cy="7578300"/>
          </a:xfrm>
          <a:prstGeom prst="rect">
            <a:avLst/>
          </a:prstGeom>
          <a:solidFill>
            <a:srgbClr val="E1C4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20236" l="9330" r="9395" t="0"/>
          <a:stretch/>
        </p:blipFill>
        <p:spPr>
          <a:xfrm>
            <a:off x="360000" y="0"/>
            <a:ext cx="2789999" cy="3423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6"/>
          <p:cNvGrpSpPr/>
          <p:nvPr/>
        </p:nvGrpSpPr>
        <p:grpSpPr>
          <a:xfrm>
            <a:off x="3591902" y="907566"/>
            <a:ext cx="3607070" cy="616825"/>
            <a:chOff x="3591902" y="907566"/>
            <a:chExt cx="3607070" cy="616825"/>
          </a:xfrm>
        </p:grpSpPr>
        <p:sp>
          <p:nvSpPr>
            <p:cNvPr id="218" name="Google Shape;218;p16"/>
            <p:cNvSpPr txBox="1"/>
            <p:nvPr/>
          </p:nvSpPr>
          <p:spPr>
            <a:xfrm>
              <a:off x="3591902" y="907566"/>
              <a:ext cx="360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E1C4B5"/>
                  </a:solidFill>
                  <a:latin typeface="Rubik"/>
                  <a:ea typeface="Rubik"/>
                  <a:cs typeface="Rubik"/>
                  <a:sym typeface="Rubik"/>
                </a:rPr>
                <a:t>SERAPHINA JOHNSON</a:t>
              </a:r>
              <a:endParaRPr b="1" sz="2200">
                <a:solidFill>
                  <a:srgbClr val="E1C4B5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3597472" y="1324291"/>
              <a:ext cx="3601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31313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ART INSTRUCTOR</a:t>
              </a:r>
              <a:endParaRPr sz="1300">
                <a:solidFill>
                  <a:srgbClr val="31313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719999" y="6075173"/>
            <a:ext cx="2255701" cy="3205766"/>
            <a:chOff x="719999" y="6085875"/>
            <a:chExt cx="2255701" cy="3205766"/>
          </a:xfrm>
        </p:grpSpPr>
        <p:sp>
          <p:nvSpPr>
            <p:cNvPr id="221" name="Google Shape;221;p16"/>
            <p:cNvSpPr txBox="1"/>
            <p:nvPr/>
          </p:nvSpPr>
          <p:spPr>
            <a:xfrm>
              <a:off x="719999" y="6085875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SKILLS: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719999" y="6480197"/>
              <a:ext cx="22557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various artistic mediums including painting, sculpture, multimedia art, and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digital illustration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720000" y="7499719"/>
              <a:ext cx="2040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Strong understanding of art history, theory, and contemporary trends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720000" y="8298832"/>
              <a:ext cx="2040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Excellent communication and interpersonal skills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720000" y="8919041"/>
              <a:ext cx="22557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Proficient in Adobe Creative Suite and other digital art software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719999" y="9652416"/>
            <a:ext cx="2255700" cy="563522"/>
            <a:chOff x="719999" y="9652416"/>
            <a:chExt cx="2255700" cy="563522"/>
          </a:xfrm>
        </p:grpSpPr>
        <p:sp>
          <p:nvSpPr>
            <p:cNvPr id="227" name="Google Shape;227;p16"/>
            <p:cNvSpPr txBox="1"/>
            <p:nvPr/>
          </p:nvSpPr>
          <p:spPr>
            <a:xfrm>
              <a:off x="719999" y="9652416"/>
              <a:ext cx="225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REFERENCES:</a:t>
              </a:r>
              <a:endParaRPr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719999" y="10046738"/>
              <a:ext cx="2255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Available upon request.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16"/>
          <p:cNvGrpSpPr/>
          <p:nvPr/>
        </p:nvGrpSpPr>
        <p:grpSpPr>
          <a:xfrm>
            <a:off x="3599992" y="2235008"/>
            <a:ext cx="3336783" cy="7583529"/>
            <a:chOff x="3599992" y="2235008"/>
            <a:chExt cx="3336783" cy="7583529"/>
          </a:xfrm>
        </p:grpSpPr>
        <p:sp>
          <p:nvSpPr>
            <p:cNvPr id="230" name="Google Shape;230;p16"/>
            <p:cNvSpPr txBox="1"/>
            <p:nvPr/>
          </p:nvSpPr>
          <p:spPr>
            <a:xfrm>
              <a:off x="3599992" y="2235008"/>
              <a:ext cx="310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E1C4B5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REFERENCES:</a:t>
              </a:r>
              <a:endParaRPr>
                <a:solidFill>
                  <a:srgbClr val="E1C4B5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grpSp>
          <p:nvGrpSpPr>
            <p:cNvPr id="231" name="Google Shape;231;p16"/>
            <p:cNvGrpSpPr/>
            <p:nvPr/>
          </p:nvGrpSpPr>
          <p:grpSpPr>
            <a:xfrm>
              <a:off x="3600000" y="2753795"/>
              <a:ext cx="3336776" cy="964358"/>
              <a:chOff x="3600000" y="2753795"/>
              <a:chExt cx="3336776" cy="964358"/>
            </a:xfrm>
          </p:grpSpPr>
          <p:grpSp>
            <p:nvGrpSpPr>
              <p:cNvPr id="232" name="Google Shape;232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33" name="Google Shape;233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Emily Thompson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34" name="Google Shape;234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Art Director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35" name="Google Shape;235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Spectrum Art Studios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36" name="Google Shape;236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123-4567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37" name="Google Shape;237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emily.thompson@spectrumartstudios.com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38" name="Google Shape;238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6"/>
            <p:cNvGrpSpPr/>
            <p:nvPr/>
          </p:nvGrpSpPr>
          <p:grpSpPr>
            <a:xfrm>
              <a:off x="3600000" y="3973872"/>
              <a:ext cx="3336776" cy="964358"/>
              <a:chOff x="3600000" y="2753795"/>
              <a:chExt cx="3336776" cy="964358"/>
            </a:xfrm>
          </p:grpSpPr>
          <p:grpSp>
            <p:nvGrpSpPr>
              <p:cNvPr id="240" name="Google Shape;240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41" name="Google Shape;241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Michael Rodriguez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42" name="Google Shape;242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Gallery Curator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43" name="Google Shape;243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Gallery XYZ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44" name="Google Shape;244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234-5678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45" name="Google Shape;245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michael.rodriguez@galleryxyz.com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46" name="Google Shape;246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16"/>
            <p:cNvGrpSpPr/>
            <p:nvPr/>
          </p:nvGrpSpPr>
          <p:grpSpPr>
            <a:xfrm>
              <a:off x="3600000" y="5193949"/>
              <a:ext cx="3336776" cy="964358"/>
              <a:chOff x="3600000" y="2753795"/>
              <a:chExt cx="3336776" cy="964358"/>
            </a:xfrm>
          </p:grpSpPr>
          <p:grpSp>
            <p:nvGrpSpPr>
              <p:cNvPr id="248" name="Google Shape;248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49" name="Google Shape;249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Rebecca Lee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50" name="Google Shape;250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Creative Director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51" name="Google Shape;251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Creative Visions Agency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52" name="Google Shape;252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345-6789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53" name="Google Shape;253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rebecca.lee@creativevisionsagency.com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54" name="Google Shape;254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Google Shape;255;p16"/>
            <p:cNvGrpSpPr/>
            <p:nvPr/>
          </p:nvGrpSpPr>
          <p:grpSpPr>
            <a:xfrm>
              <a:off x="3600000" y="6414025"/>
              <a:ext cx="3336776" cy="964358"/>
              <a:chOff x="3600000" y="2753795"/>
              <a:chExt cx="3336776" cy="964358"/>
            </a:xfrm>
          </p:grpSpPr>
          <p:grpSp>
            <p:nvGrpSpPr>
              <p:cNvPr id="256" name="Google Shape;256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57" name="Google Shape;257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Jonathan Wu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58" name="Google Shape;258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Art Instructor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59" name="Google Shape;259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Inspire Art Studio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60" name="Google Shape;260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456-7890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61" name="Google Shape;261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jonathan.wu@inspireartstudio.com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62" name="Google Shape;262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6"/>
            <p:cNvGrpSpPr/>
            <p:nvPr/>
          </p:nvGrpSpPr>
          <p:grpSpPr>
            <a:xfrm>
              <a:off x="3600000" y="7634102"/>
              <a:ext cx="3336776" cy="964358"/>
              <a:chOff x="3600000" y="2753795"/>
              <a:chExt cx="3336776" cy="964358"/>
            </a:xfrm>
          </p:grpSpPr>
          <p:grpSp>
            <p:nvGrpSpPr>
              <p:cNvPr id="264" name="Google Shape;264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65" name="Google Shape;265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Sandra Davis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66" name="Google Shape;266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Gallery Manager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67" name="Google Shape;267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Aurora Gallery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68" name="Google Shape;268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567-8901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69" name="Google Shape;269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sandra.davis@auroragallery.com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70" name="Google Shape;270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1" name="Google Shape;271;p16"/>
            <p:cNvGrpSpPr/>
            <p:nvPr/>
          </p:nvGrpSpPr>
          <p:grpSpPr>
            <a:xfrm>
              <a:off x="3600000" y="8854179"/>
              <a:ext cx="3336776" cy="964358"/>
              <a:chOff x="3600000" y="2753795"/>
              <a:chExt cx="3336776" cy="964358"/>
            </a:xfrm>
          </p:grpSpPr>
          <p:grpSp>
            <p:nvGrpSpPr>
              <p:cNvPr id="272" name="Google Shape;272;p16"/>
              <p:cNvGrpSpPr/>
              <p:nvPr/>
            </p:nvGrpSpPr>
            <p:grpSpPr>
              <a:xfrm>
                <a:off x="3829450" y="2753795"/>
                <a:ext cx="3107325" cy="964358"/>
                <a:chOff x="3584939" y="2488825"/>
                <a:chExt cx="2518500" cy="964358"/>
              </a:xfrm>
            </p:grpSpPr>
            <p:sp>
              <p:nvSpPr>
                <p:cNvPr id="273" name="Google Shape;273;p16"/>
                <p:cNvSpPr txBox="1"/>
                <p:nvPr/>
              </p:nvSpPr>
              <p:spPr>
                <a:xfrm>
                  <a:off x="3584939" y="2488825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Black"/>
                      <a:ea typeface="Roboto Black"/>
                      <a:cs typeface="Roboto Black"/>
                      <a:sym typeface="Roboto Black"/>
                    </a:rPr>
                    <a:t>Amanda Carter</a:t>
                  </a:r>
                  <a:endParaRPr sz="1000">
                    <a:solidFill>
                      <a:srgbClr val="5A5A5A"/>
                    </a:solidFill>
                    <a:latin typeface="Roboto Black"/>
                    <a:ea typeface="Roboto Black"/>
                    <a:cs typeface="Roboto Black"/>
                    <a:sym typeface="Roboto Black"/>
                  </a:endParaRPr>
                </a:p>
              </p:txBody>
            </p:sp>
            <p:sp>
              <p:nvSpPr>
                <p:cNvPr id="274" name="Google Shape;274;p16"/>
                <p:cNvSpPr txBox="1"/>
                <p:nvPr/>
              </p:nvSpPr>
              <p:spPr>
                <a:xfrm>
                  <a:off x="3584939" y="2691439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Position: Director of Community Engagement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75" name="Google Shape;275;p16"/>
                <p:cNvSpPr txBox="1"/>
                <p:nvPr/>
              </p:nvSpPr>
              <p:spPr>
                <a:xfrm>
                  <a:off x="3584939" y="2894054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Company: Creative Minds Foundation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76" name="Google Shape;276;p16"/>
                <p:cNvSpPr txBox="1"/>
                <p:nvPr/>
              </p:nvSpPr>
              <p:spPr>
                <a:xfrm>
                  <a:off x="3584939" y="3096668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Phone: (555) 678-9012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  <p:sp>
              <p:nvSpPr>
                <p:cNvPr id="277" name="Google Shape;277;p16"/>
                <p:cNvSpPr txBox="1"/>
                <p:nvPr/>
              </p:nvSpPr>
              <p:spPr>
                <a:xfrm>
                  <a:off x="3584939" y="3299283"/>
                  <a:ext cx="2518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A5A5A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Email: amanda.carter@creativemindsfoundation.com</a:t>
                  </a:r>
                  <a:endParaRPr sz="1000">
                    <a:solidFill>
                      <a:srgbClr val="5A5A5A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  <p:sp>
            <p:nvSpPr>
              <p:cNvPr id="278" name="Google Shape;278;p16"/>
              <p:cNvSpPr/>
              <p:nvPr/>
            </p:nvSpPr>
            <p:spPr>
              <a:xfrm>
                <a:off x="3600000" y="2778450"/>
                <a:ext cx="47100" cy="908700"/>
              </a:xfrm>
              <a:prstGeom prst="roundRect">
                <a:avLst>
                  <a:gd fmla="val 16667" name="adj"/>
                </a:avLst>
              </a:prstGeom>
              <a:solidFill>
                <a:srgbClr val="E1C4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9" name="Google Shape;279;p16"/>
          <p:cNvSpPr txBox="1"/>
          <p:nvPr/>
        </p:nvSpPr>
        <p:spPr>
          <a:xfrm>
            <a:off x="719999" y="3761125"/>
            <a:ext cx="225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CONTACT:</a:t>
            </a:r>
            <a:endParaRPr b="1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80" name="Google Shape;280;p16"/>
          <p:cNvGrpSpPr/>
          <p:nvPr/>
        </p:nvGrpSpPr>
        <p:grpSpPr>
          <a:xfrm>
            <a:off x="739364" y="4131600"/>
            <a:ext cx="2239943" cy="363900"/>
            <a:chOff x="739364" y="4131600"/>
            <a:chExt cx="2239943" cy="363900"/>
          </a:xfrm>
        </p:grpSpPr>
        <p:sp>
          <p:nvSpPr>
            <p:cNvPr id="281" name="Google Shape;281;p16"/>
            <p:cNvSpPr txBox="1"/>
            <p:nvPr/>
          </p:nvSpPr>
          <p:spPr>
            <a:xfrm>
              <a:off x="1070107" y="4131600"/>
              <a:ext cx="19092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123 Artistic Avenue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Creative City, State, 56789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2" name="Google Shape;28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9364" y="4224475"/>
              <a:ext cx="126038" cy="172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16"/>
          <p:cNvGrpSpPr/>
          <p:nvPr/>
        </p:nvGrpSpPr>
        <p:grpSpPr>
          <a:xfrm>
            <a:off x="743015" y="4734613"/>
            <a:ext cx="2236292" cy="169200"/>
            <a:chOff x="743015" y="4734613"/>
            <a:chExt cx="2236292" cy="169200"/>
          </a:xfrm>
        </p:grpSpPr>
        <p:pic>
          <p:nvPicPr>
            <p:cNvPr id="284" name="Google Shape;284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3015" y="4734613"/>
              <a:ext cx="118737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6"/>
            <p:cNvSpPr txBox="1"/>
            <p:nvPr/>
          </p:nvSpPr>
          <p:spPr>
            <a:xfrm>
              <a:off x="1070107" y="4734613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(123) 456-7890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>
            <a:off x="717783" y="5495361"/>
            <a:ext cx="2261524" cy="169200"/>
            <a:chOff x="717783" y="5495361"/>
            <a:chExt cx="2261524" cy="169200"/>
          </a:xfrm>
        </p:grpSpPr>
        <p:pic>
          <p:nvPicPr>
            <p:cNvPr id="287" name="Google Shape;287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783" y="5495361"/>
              <a:ext cx="169200" cy="16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6"/>
            <p:cNvSpPr txBox="1"/>
            <p:nvPr/>
          </p:nvSpPr>
          <p:spPr>
            <a:xfrm>
              <a:off x="1070107" y="5495361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9" name="Google Shape;289;p16"/>
          <p:cNvGrpSpPr/>
          <p:nvPr/>
        </p:nvGrpSpPr>
        <p:grpSpPr>
          <a:xfrm>
            <a:off x="723471" y="5119527"/>
            <a:ext cx="2255836" cy="169200"/>
            <a:chOff x="723471" y="5119527"/>
            <a:chExt cx="2255836" cy="169200"/>
          </a:xfrm>
        </p:grpSpPr>
        <p:sp>
          <p:nvSpPr>
            <p:cNvPr id="290" name="Google Shape;290;p16"/>
            <p:cNvSpPr txBox="1"/>
            <p:nvPr/>
          </p:nvSpPr>
          <p:spPr>
            <a:xfrm>
              <a:off x="1070107" y="5119527"/>
              <a:ext cx="19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976359"/>
                  </a:solidFill>
                  <a:latin typeface="Roboto"/>
                  <a:ea typeface="Roboto"/>
                  <a:cs typeface="Roboto"/>
                  <a:sym typeface="Roboto"/>
                </a:rPr>
                <a:t>seraphina@example.com </a:t>
              </a:r>
              <a:endParaRPr sz="1100">
                <a:solidFill>
                  <a:srgbClr val="9763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1" name="Google Shape;291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471" y="5143427"/>
              <a:ext cx="157825" cy="121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