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4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Oswald"/>
      <p:regular r:id="rId12"/>
      <p:bold r:id="rId13"/>
    </p:embeddedFont>
    <p:embeddedFont>
      <p:font typeface="Source Sans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86">
          <p15:clr>
            <a:srgbClr val="A4A3A4"/>
          </p15:clr>
        </p15:guide>
        <p15:guide id="2" pos="1009">
          <p15:clr>
            <a:srgbClr val="A4A3A4"/>
          </p15:clr>
        </p15:guide>
        <p15:guide id="3" pos="157">
          <p15:clr>
            <a:srgbClr val="9AA0A6"/>
          </p15:clr>
        </p15:guide>
        <p15:guide id="4" orient="horz" pos="354">
          <p15:clr>
            <a:srgbClr val="9AA0A6"/>
          </p15:clr>
        </p15:guide>
        <p15:guide id="5" orient="horz" pos="9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86" orient="horz"/>
        <p:guide pos="1009"/>
        <p:guide pos="157"/>
        <p:guide pos="354" orient="horz"/>
        <p:guide pos="90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bold.fntdata"/><Relationship Id="rId15" Type="http://schemas.openxmlformats.org/officeDocument/2006/relationships/font" Target="fonts/SourceSansPro-bold.fntdata"/><Relationship Id="rId14" Type="http://schemas.openxmlformats.org/officeDocument/2006/relationships/font" Target="fonts/SourceSansPro-regular.fntdata"/><Relationship Id="rId17" Type="http://schemas.openxmlformats.org/officeDocument/2006/relationships/font" Target="fonts/SourceSansPro-boldItalic.fntdata"/><Relationship Id="rId16" Type="http://schemas.openxmlformats.org/officeDocument/2006/relationships/font" Target="fonts/SourceSans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dd18fff8a_0_6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dd18fff8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221" y="265780"/>
            <a:ext cx="2985600" cy="7326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218" y="1011656"/>
            <a:ext cx="2985600" cy="282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218" y="394837"/>
            <a:ext cx="2985600" cy="7008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218" y="1125204"/>
            <a:ext cx="2985600" cy="4644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218" y="767757"/>
            <a:ext cx="2985600" cy="3006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218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3243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218" y="198324"/>
            <a:ext cx="984000" cy="2697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218" y="496025"/>
            <a:ext cx="984000" cy="1134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781" y="160683"/>
            <a:ext cx="2231100" cy="1460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2000" y="-45"/>
            <a:ext cx="16020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25" lIns="32225" spcFirstLastPara="1" rIns="32225" wrap="square" tIns="32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3030" y="440188"/>
            <a:ext cx="1417500" cy="5292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3030" y="1000573"/>
            <a:ext cx="1417500" cy="4410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30770" y="258462"/>
            <a:ext cx="1344600" cy="1319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218" y="1510127"/>
            <a:ext cx="2101800" cy="2160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3204000" cy="1836000"/>
          </a:xfrm>
          <a:prstGeom prst="rect">
            <a:avLst/>
          </a:prstGeom>
          <a:solidFill>
            <a:srgbClr val="292D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D38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52400" y="152400"/>
            <a:ext cx="1364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FELIX</a:t>
            </a:r>
            <a:endParaRPr sz="2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VERHAEGHE</a:t>
            </a:r>
            <a:endParaRPr sz="20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52400" y="795100"/>
            <a:ext cx="1364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GRAPHIC ARTIST</a:t>
            </a:r>
            <a:endParaRPr sz="900">
              <a:solidFill>
                <a:srgbClr val="EAAF1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254100" y="1565937"/>
            <a:ext cx="2954700" cy="0"/>
          </a:xfrm>
          <a:prstGeom prst="straightConnector1">
            <a:avLst/>
          </a:prstGeom>
          <a:noFill/>
          <a:ln cap="flat" cmpd="sng" w="9525">
            <a:solidFill>
              <a:srgbClr val="EAAF1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/>
          <p:nvPr/>
        </p:nvSpPr>
        <p:spPr>
          <a:xfrm>
            <a:off x="254100" y="1544775"/>
            <a:ext cx="480900" cy="42300"/>
          </a:xfrm>
          <a:prstGeom prst="rect">
            <a:avLst/>
          </a:prstGeom>
          <a:solidFill>
            <a:srgbClr val="EAAF1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0"/>
            <a:ext cx="3204000" cy="1836000"/>
          </a:xfrm>
          <a:prstGeom prst="rect">
            <a:avLst/>
          </a:prstGeom>
          <a:solidFill>
            <a:srgbClr val="292D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D38"/>
              </a:solidFill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602000" y="0"/>
            <a:ext cx="1602000" cy="1836000"/>
          </a:xfrm>
          <a:prstGeom prst="rect">
            <a:avLst/>
          </a:prstGeom>
          <a:solidFill>
            <a:srgbClr val="2325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D38"/>
              </a:solidFill>
            </a:endParaRPr>
          </a:p>
        </p:txBody>
      </p:sp>
      <p:grpSp>
        <p:nvGrpSpPr>
          <p:cNvPr id="65" name="Google Shape;65;p14"/>
          <p:cNvGrpSpPr/>
          <p:nvPr/>
        </p:nvGrpSpPr>
        <p:grpSpPr>
          <a:xfrm>
            <a:off x="152400" y="433994"/>
            <a:ext cx="1364700" cy="1004888"/>
            <a:chOff x="152400" y="152400"/>
            <a:chExt cx="1364700" cy="1004888"/>
          </a:xfrm>
        </p:grpSpPr>
        <p:sp>
          <p:nvSpPr>
            <p:cNvPr id="66" name="Google Shape;66;p14"/>
            <p:cNvSpPr txBox="1"/>
            <p:nvPr/>
          </p:nvSpPr>
          <p:spPr>
            <a:xfrm>
              <a:off x="152400" y="152400"/>
              <a:ext cx="13647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000">
                  <a:solidFill>
                    <a:schemeClr val="lt1"/>
                  </a:solidFill>
                  <a:latin typeface="Oswald"/>
                  <a:ea typeface="Oswald"/>
                  <a:cs typeface="Oswald"/>
                  <a:sym typeface="Oswald"/>
                </a:rPr>
                <a:t>FELIX</a:t>
              </a:r>
              <a:endParaRPr sz="20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000">
                  <a:solidFill>
                    <a:srgbClr val="EAAF12"/>
                  </a:solidFill>
                  <a:latin typeface="Oswald"/>
                  <a:ea typeface="Oswald"/>
                  <a:cs typeface="Oswald"/>
                  <a:sym typeface="Oswald"/>
                </a:rPr>
                <a:t>VERHAEGHE</a:t>
              </a:r>
              <a:endParaRPr sz="20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67" name="Google Shape;67;p14"/>
            <p:cNvSpPr txBox="1"/>
            <p:nvPr/>
          </p:nvSpPr>
          <p:spPr>
            <a:xfrm>
              <a:off x="152400" y="795100"/>
              <a:ext cx="13647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GRAPHIC ARTIST</a:t>
              </a:r>
              <a:endParaRPr sz="900">
                <a:solidFill>
                  <a:srgbClr val="EAAF12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68" name="Google Shape;68;p14"/>
            <p:cNvCxnSpPr/>
            <p:nvPr/>
          </p:nvCxnSpPr>
          <p:spPr>
            <a:xfrm rot="10800000">
              <a:off x="254375" y="1146494"/>
              <a:ext cx="10839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4"/>
            <p:cNvSpPr/>
            <p:nvPr/>
          </p:nvSpPr>
          <p:spPr>
            <a:xfrm>
              <a:off x="254375" y="1132088"/>
              <a:ext cx="417300" cy="252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" name="Google Shape;70;p14"/>
          <p:cNvGrpSpPr/>
          <p:nvPr/>
        </p:nvGrpSpPr>
        <p:grpSpPr>
          <a:xfrm>
            <a:off x="1758741" y="474380"/>
            <a:ext cx="1509025" cy="224787"/>
            <a:chOff x="1603150" y="492326"/>
            <a:chExt cx="1509025" cy="224787"/>
          </a:xfrm>
        </p:grpSpPr>
        <p:sp>
          <p:nvSpPr>
            <p:cNvPr id="71" name="Google Shape;71;p14"/>
            <p:cNvSpPr txBox="1"/>
            <p:nvPr/>
          </p:nvSpPr>
          <p:spPr>
            <a:xfrm>
              <a:off x="1747175" y="492326"/>
              <a:ext cx="1365000" cy="1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54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7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mail@domain.ltd</a:t>
              </a:r>
              <a:endParaRPr sz="7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72" name="Google Shape;72;p14"/>
            <p:cNvGrpSpPr/>
            <p:nvPr/>
          </p:nvGrpSpPr>
          <p:grpSpPr>
            <a:xfrm>
              <a:off x="1845028" y="688321"/>
              <a:ext cx="1044012" cy="25200"/>
              <a:chOff x="254375" y="1091603"/>
              <a:chExt cx="1083900" cy="25200"/>
            </a:xfrm>
          </p:grpSpPr>
          <p:cxnSp>
            <p:nvCxnSpPr>
              <p:cNvPr id="73" name="Google Shape;73;p14"/>
              <p:cNvCxnSpPr/>
              <p:nvPr/>
            </p:nvCxnSpPr>
            <p:spPr>
              <a:xfrm rot="10800000">
                <a:off x="254375" y="1106013"/>
                <a:ext cx="1083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AAF1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4" name="Google Shape;74;p14"/>
              <p:cNvSpPr/>
              <p:nvPr/>
            </p:nvSpPr>
            <p:spPr>
              <a:xfrm>
                <a:off x="254402" y="1091603"/>
                <a:ext cx="289200" cy="25200"/>
              </a:xfrm>
              <a:prstGeom prst="rect">
                <a:avLst/>
              </a:prstGeom>
              <a:solidFill>
                <a:srgbClr val="EAAF1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75" name="Google Shape;75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03150" y="565913"/>
              <a:ext cx="155829" cy="151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6" name="Google Shape;76;p14"/>
          <p:cNvGrpSpPr/>
          <p:nvPr/>
        </p:nvGrpSpPr>
        <p:grpSpPr>
          <a:xfrm>
            <a:off x="1758741" y="722877"/>
            <a:ext cx="1509025" cy="224787"/>
            <a:chOff x="1603150" y="751950"/>
            <a:chExt cx="1509025" cy="224787"/>
          </a:xfrm>
        </p:grpSpPr>
        <p:sp>
          <p:nvSpPr>
            <p:cNvPr id="77" name="Google Shape;77;p14"/>
            <p:cNvSpPr txBox="1"/>
            <p:nvPr/>
          </p:nvSpPr>
          <p:spPr>
            <a:xfrm>
              <a:off x="1747175" y="751950"/>
              <a:ext cx="1365000" cy="1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54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986-462-6578</a:t>
              </a:r>
              <a:endParaRPr sz="7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78" name="Google Shape;78;p14"/>
            <p:cNvCxnSpPr/>
            <p:nvPr/>
          </p:nvCxnSpPr>
          <p:spPr>
            <a:xfrm rot="10800000">
              <a:off x="1845028" y="962355"/>
              <a:ext cx="1044012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" name="Google Shape;79;p14"/>
            <p:cNvSpPr/>
            <p:nvPr/>
          </p:nvSpPr>
          <p:spPr>
            <a:xfrm>
              <a:off x="1845025" y="947950"/>
              <a:ext cx="155700" cy="252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0" name="Google Shape;80;p14"/>
            <p:cNvPicPr preferRelativeResize="0"/>
            <p:nvPr/>
          </p:nvPicPr>
          <p:blipFill rotWithShape="1">
            <a:blip r:embed="rId4">
              <a:alphaModFix/>
            </a:blip>
            <a:srcRect b="1484" l="0" r="0" t="1484"/>
            <a:stretch/>
          </p:blipFill>
          <p:spPr>
            <a:xfrm>
              <a:off x="1603150" y="825536"/>
              <a:ext cx="155829" cy="151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1" name="Google Shape;81;p14"/>
          <p:cNvGrpSpPr/>
          <p:nvPr/>
        </p:nvGrpSpPr>
        <p:grpSpPr>
          <a:xfrm>
            <a:off x="1758741" y="966865"/>
            <a:ext cx="1509025" cy="228098"/>
            <a:chOff x="1603150" y="1007064"/>
            <a:chExt cx="1509025" cy="228098"/>
          </a:xfrm>
        </p:grpSpPr>
        <p:sp>
          <p:nvSpPr>
            <p:cNvPr id="82" name="Google Shape;82;p14"/>
            <p:cNvSpPr txBox="1"/>
            <p:nvPr/>
          </p:nvSpPr>
          <p:spPr>
            <a:xfrm>
              <a:off x="1747175" y="1007064"/>
              <a:ext cx="1365000" cy="1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54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Bilzen, 17218 USA</a:t>
              </a:r>
              <a:endParaRPr sz="7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83" name="Google Shape;83;p14"/>
            <p:cNvCxnSpPr/>
            <p:nvPr/>
          </p:nvCxnSpPr>
          <p:spPr>
            <a:xfrm rot="10800000">
              <a:off x="1845040" y="1220780"/>
              <a:ext cx="10440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4" name="Google Shape;84;p14"/>
            <p:cNvSpPr/>
            <p:nvPr/>
          </p:nvSpPr>
          <p:spPr>
            <a:xfrm>
              <a:off x="1845025" y="1206375"/>
              <a:ext cx="261900" cy="252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5" name="Google Shape;85;p14"/>
            <p:cNvPicPr preferRelativeResize="0"/>
            <p:nvPr/>
          </p:nvPicPr>
          <p:blipFill rotWithShape="1">
            <a:blip r:embed="rId5">
              <a:alphaModFix/>
            </a:blip>
            <a:srcRect b="179" l="0" r="0" t="169"/>
            <a:stretch/>
          </p:blipFill>
          <p:spPr>
            <a:xfrm>
              <a:off x="1603150" y="1083961"/>
              <a:ext cx="155829" cy="151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6" name="Google Shape;86;p14"/>
          <p:cNvGrpSpPr/>
          <p:nvPr/>
        </p:nvGrpSpPr>
        <p:grpSpPr>
          <a:xfrm>
            <a:off x="1758741" y="1220561"/>
            <a:ext cx="1509025" cy="223276"/>
            <a:chOff x="1603150" y="1271886"/>
            <a:chExt cx="1509025" cy="223276"/>
          </a:xfrm>
        </p:grpSpPr>
        <p:sp>
          <p:nvSpPr>
            <p:cNvPr id="87" name="Google Shape;87;p14"/>
            <p:cNvSpPr txBox="1"/>
            <p:nvPr/>
          </p:nvSpPr>
          <p:spPr>
            <a:xfrm>
              <a:off x="1747175" y="1271886"/>
              <a:ext cx="1365000" cy="1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54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behance.net/username</a:t>
              </a:r>
              <a:endParaRPr sz="7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88" name="Google Shape;88;p14"/>
            <p:cNvCxnSpPr/>
            <p:nvPr/>
          </p:nvCxnSpPr>
          <p:spPr>
            <a:xfrm rot="10800000">
              <a:off x="1845040" y="1480780"/>
              <a:ext cx="10440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9" name="Google Shape;89;p14"/>
            <p:cNvSpPr/>
            <p:nvPr/>
          </p:nvSpPr>
          <p:spPr>
            <a:xfrm>
              <a:off x="1845024" y="1466375"/>
              <a:ext cx="383100" cy="252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0" name="Google Shape;90;p14"/>
            <p:cNvPicPr preferRelativeResize="0"/>
            <p:nvPr/>
          </p:nvPicPr>
          <p:blipFill rotWithShape="1">
            <a:blip r:embed="rId6">
              <a:alphaModFix/>
            </a:blip>
            <a:srcRect b="1484" l="0" r="0" t="1484"/>
            <a:stretch/>
          </p:blipFill>
          <p:spPr>
            <a:xfrm>
              <a:off x="1603150" y="1343961"/>
              <a:ext cx="155829" cy="151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