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  <p:embeddedFont>
      <p:font typeface="Rancho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Rancho-regular.fntdata"/><Relationship Id="rId9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1" y="0"/>
            <a:ext cx="7554357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51525" y="14425"/>
            <a:ext cx="6848400" cy="2031900"/>
          </a:xfrm>
          <a:prstGeom prst="rect">
            <a:avLst/>
          </a:prstGeom>
          <a:noFill/>
          <a:ln>
            <a:noFill/>
          </a:ln>
          <a:effectLst>
            <a:outerShdw blurRad="100013" rotWithShape="0" algn="bl" dir="5400000" dist="19050">
              <a:srgbClr val="434343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ARIZONA</a:t>
            </a:r>
            <a:endParaRPr sz="12000">
              <a:solidFill>
                <a:schemeClr val="lt1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51525" y="1757500"/>
            <a:ext cx="6848400" cy="8928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434343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600">
                <a:solidFill>
                  <a:srgbClr val="FED868"/>
                </a:solidFill>
                <a:latin typeface="Spartan"/>
                <a:ea typeface="Spartan"/>
                <a:cs typeface="Spartan"/>
                <a:sym typeface="Spartan"/>
              </a:rPr>
              <a:t>TRAVEL BUCKET LIST</a:t>
            </a:r>
            <a:endParaRPr sz="4600">
              <a:solidFill>
                <a:srgbClr val="FED868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559363" y="2785888"/>
            <a:ext cx="2988337" cy="431100"/>
            <a:chOff x="502213" y="2785888"/>
            <a:chExt cx="2988337" cy="431100"/>
          </a:xfrm>
        </p:grpSpPr>
        <p:pic>
          <p:nvPicPr>
            <p:cNvPr id="58" name="Google Shape;5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13"/>
            <p:cNvSpPr txBox="1"/>
            <p:nvPr/>
          </p:nvSpPr>
          <p:spPr>
            <a:xfrm>
              <a:off x="8952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Grand Canyon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559363" y="3327649"/>
            <a:ext cx="3026437" cy="431100"/>
            <a:chOff x="502213" y="2785888"/>
            <a:chExt cx="3026437" cy="431100"/>
          </a:xfrm>
        </p:grpSpPr>
        <p:pic>
          <p:nvPicPr>
            <p:cNvPr id="61" name="Google Shape;6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2" name="Google Shape;62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Sedona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559363" y="3869411"/>
            <a:ext cx="3026437" cy="431100"/>
            <a:chOff x="502213" y="2785888"/>
            <a:chExt cx="3026437" cy="431100"/>
          </a:xfrm>
        </p:grpSpPr>
        <p:pic>
          <p:nvPicPr>
            <p:cNvPr id="64" name="Google Shape;6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5" name="Google Shape;65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Hoover Dam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559363" y="4411172"/>
            <a:ext cx="3026437" cy="431100"/>
            <a:chOff x="502213" y="2785888"/>
            <a:chExt cx="3026437" cy="431100"/>
          </a:xfrm>
        </p:grpSpPr>
        <p:pic>
          <p:nvPicPr>
            <p:cNvPr id="67" name="Google Shape;6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" name="Google Shape;68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Oatman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559363" y="4952934"/>
            <a:ext cx="3026437" cy="431100"/>
            <a:chOff x="502213" y="2785888"/>
            <a:chExt cx="3026437" cy="431100"/>
          </a:xfrm>
        </p:grpSpPr>
        <p:pic>
          <p:nvPicPr>
            <p:cNvPr id="70" name="Google Shape;70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Google Shape;71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Horseshoe Bend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559363" y="5494695"/>
            <a:ext cx="3026437" cy="431100"/>
            <a:chOff x="502213" y="2785888"/>
            <a:chExt cx="3026437" cy="431100"/>
          </a:xfrm>
        </p:grpSpPr>
        <p:pic>
          <p:nvPicPr>
            <p:cNvPr id="73" name="Google Shape;73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4" name="Google Shape;74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Bisbee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559363" y="6036457"/>
            <a:ext cx="3026437" cy="431100"/>
            <a:chOff x="502213" y="2785888"/>
            <a:chExt cx="3026437" cy="431100"/>
          </a:xfrm>
        </p:grpSpPr>
        <p:pic>
          <p:nvPicPr>
            <p:cNvPr id="76" name="Google Shape;7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" name="Google Shape;77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Tombstone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559363" y="6578218"/>
            <a:ext cx="3026437" cy="431100"/>
            <a:chOff x="502213" y="2785888"/>
            <a:chExt cx="3026437" cy="431100"/>
          </a:xfrm>
        </p:grpSpPr>
        <p:pic>
          <p:nvPicPr>
            <p:cNvPr id="79" name="Google Shape;7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0" name="Google Shape;80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Flagstaff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559363" y="7119975"/>
            <a:ext cx="3277838" cy="431100"/>
            <a:chOff x="502213" y="2785883"/>
            <a:chExt cx="3277838" cy="431100"/>
          </a:xfrm>
        </p:grpSpPr>
        <p:pic>
          <p:nvPicPr>
            <p:cNvPr id="82" name="Google Shape;8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83;p13"/>
            <p:cNvSpPr txBox="1"/>
            <p:nvPr/>
          </p:nvSpPr>
          <p:spPr>
            <a:xfrm>
              <a:off x="933350" y="2785883"/>
              <a:ext cx="28467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Antelope Canyon at Page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559363" y="7661741"/>
            <a:ext cx="3026437" cy="431100"/>
            <a:chOff x="502213" y="2785888"/>
            <a:chExt cx="3026437" cy="431100"/>
          </a:xfrm>
        </p:grpSpPr>
        <p:pic>
          <p:nvPicPr>
            <p:cNvPr id="85" name="Google Shape;85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" name="Google Shape;86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Organ Pipe Cactus 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559363" y="8203503"/>
            <a:ext cx="3026437" cy="431100"/>
            <a:chOff x="502213" y="2785888"/>
            <a:chExt cx="3026437" cy="431100"/>
          </a:xfrm>
        </p:grpSpPr>
        <p:pic>
          <p:nvPicPr>
            <p:cNvPr id="88" name="Google Shape;8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Yuma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559363" y="8745264"/>
            <a:ext cx="3026437" cy="431100"/>
            <a:chOff x="502213" y="2785888"/>
            <a:chExt cx="3026437" cy="431100"/>
          </a:xfrm>
        </p:grpSpPr>
        <p:pic>
          <p:nvPicPr>
            <p:cNvPr id="91" name="Google Shape;9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Google Shape;92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Tumacacori Park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559363" y="9287026"/>
            <a:ext cx="3026437" cy="431100"/>
            <a:chOff x="502213" y="2785888"/>
            <a:chExt cx="3026437" cy="431100"/>
          </a:xfrm>
        </p:grpSpPr>
        <p:pic>
          <p:nvPicPr>
            <p:cNvPr id="94" name="Google Shape;9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Google Shape;95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Montezuma Castle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559363" y="9828788"/>
            <a:ext cx="3026437" cy="431100"/>
            <a:chOff x="502213" y="2785888"/>
            <a:chExt cx="3026437" cy="431100"/>
          </a:xfrm>
        </p:grpSpPr>
        <p:pic>
          <p:nvPicPr>
            <p:cNvPr id="97" name="Google Shape;9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98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Lower Salt River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4064563" y="2785888"/>
            <a:ext cx="2997862" cy="431100"/>
            <a:chOff x="502213" y="2785888"/>
            <a:chExt cx="2997862" cy="431100"/>
          </a:xfrm>
        </p:grpSpPr>
        <p:pic>
          <p:nvPicPr>
            <p:cNvPr id="100" name="Google Shape;100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1" name="Google Shape;101;p13"/>
            <p:cNvSpPr txBox="1"/>
            <p:nvPr/>
          </p:nvSpPr>
          <p:spPr>
            <a:xfrm>
              <a:off x="904774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Monument Valley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4064563" y="3327649"/>
            <a:ext cx="3026437" cy="431100"/>
            <a:chOff x="502213" y="2785888"/>
            <a:chExt cx="3026437" cy="431100"/>
          </a:xfrm>
        </p:grpSpPr>
        <p:pic>
          <p:nvPicPr>
            <p:cNvPr id="103" name="Google Shape;103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Phoenix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4064563" y="3869411"/>
            <a:ext cx="3026437" cy="431100"/>
            <a:chOff x="502213" y="2785888"/>
            <a:chExt cx="3026437" cy="431100"/>
          </a:xfrm>
        </p:grpSpPr>
        <p:pic>
          <p:nvPicPr>
            <p:cNvPr id="106" name="Google Shape;10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" name="Google Shape;107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Jerome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4064563" y="4411172"/>
            <a:ext cx="3026437" cy="431100"/>
            <a:chOff x="502213" y="2785888"/>
            <a:chExt cx="3026437" cy="431100"/>
          </a:xfrm>
        </p:grpSpPr>
        <p:pic>
          <p:nvPicPr>
            <p:cNvPr id="109" name="Google Shape;10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0" name="Google Shape;110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Canyon De Chelly 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4064563" y="4952934"/>
            <a:ext cx="3026437" cy="431100"/>
            <a:chOff x="502213" y="2785888"/>
            <a:chExt cx="3026437" cy="431100"/>
          </a:xfrm>
        </p:grpSpPr>
        <p:pic>
          <p:nvPicPr>
            <p:cNvPr id="112" name="Google Shape;11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" name="Google Shape;113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Havasu Falls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4064563" y="5494695"/>
            <a:ext cx="3026437" cy="431100"/>
            <a:chOff x="502213" y="2785888"/>
            <a:chExt cx="3026437" cy="431100"/>
          </a:xfrm>
        </p:grpSpPr>
        <p:pic>
          <p:nvPicPr>
            <p:cNvPr id="115" name="Google Shape;115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Lake Mead 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4064563" y="6036457"/>
            <a:ext cx="3026437" cy="431100"/>
            <a:chOff x="502213" y="2785888"/>
            <a:chExt cx="3026437" cy="431100"/>
          </a:xfrm>
        </p:grpSpPr>
        <p:pic>
          <p:nvPicPr>
            <p:cNvPr id="118" name="Google Shape;118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Google Shape;119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Petrified Forest  Park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4064563" y="6578218"/>
            <a:ext cx="3026437" cy="431100"/>
            <a:chOff x="502213" y="2785888"/>
            <a:chExt cx="3026437" cy="431100"/>
          </a:xfrm>
        </p:grpSpPr>
        <p:pic>
          <p:nvPicPr>
            <p:cNvPr id="121" name="Google Shape;121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Saguaro National Park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4064563" y="7119980"/>
            <a:ext cx="3026437" cy="431100"/>
            <a:chOff x="502213" y="2785888"/>
            <a:chExt cx="3026437" cy="431100"/>
          </a:xfrm>
        </p:grpSpPr>
        <p:pic>
          <p:nvPicPr>
            <p:cNvPr id="124" name="Google Shape;124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5" name="Google Shape;125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Lake Havasu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4064563" y="7661741"/>
            <a:ext cx="3026437" cy="431100"/>
            <a:chOff x="502213" y="2785888"/>
            <a:chExt cx="3026437" cy="431100"/>
          </a:xfrm>
        </p:grpSpPr>
        <p:pic>
          <p:nvPicPr>
            <p:cNvPr id="127" name="Google Shape;12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8" name="Google Shape;128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Prescott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4064563" y="8203503"/>
            <a:ext cx="3026437" cy="431100"/>
            <a:chOff x="502213" y="2785888"/>
            <a:chExt cx="3026437" cy="431100"/>
          </a:xfrm>
        </p:grpSpPr>
        <p:pic>
          <p:nvPicPr>
            <p:cNvPr id="130" name="Google Shape;130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Scottsdale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32" name="Google Shape;132;p13"/>
          <p:cNvGrpSpPr/>
          <p:nvPr/>
        </p:nvGrpSpPr>
        <p:grpSpPr>
          <a:xfrm>
            <a:off x="4064563" y="8745264"/>
            <a:ext cx="3026437" cy="431100"/>
            <a:chOff x="502213" y="2785888"/>
            <a:chExt cx="3026437" cy="431100"/>
          </a:xfrm>
        </p:grpSpPr>
        <p:pic>
          <p:nvPicPr>
            <p:cNvPr id="133" name="Google Shape;133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4" name="Google Shape;134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Lake Powell &amp; Page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35" name="Google Shape;135;p13"/>
          <p:cNvGrpSpPr/>
          <p:nvPr/>
        </p:nvGrpSpPr>
        <p:grpSpPr>
          <a:xfrm>
            <a:off x="4064563" y="9287026"/>
            <a:ext cx="3026437" cy="431100"/>
            <a:chOff x="502213" y="2785888"/>
            <a:chExt cx="3026437" cy="431100"/>
          </a:xfrm>
        </p:grpSpPr>
        <p:pic>
          <p:nvPicPr>
            <p:cNvPr id="136" name="Google Shape;13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7" name="Google Shape;137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Sunset Crater Volcano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  <p:grpSp>
        <p:nvGrpSpPr>
          <p:cNvPr id="138" name="Google Shape;138;p13"/>
          <p:cNvGrpSpPr/>
          <p:nvPr/>
        </p:nvGrpSpPr>
        <p:grpSpPr>
          <a:xfrm>
            <a:off x="4064563" y="9828788"/>
            <a:ext cx="3026437" cy="431100"/>
            <a:chOff x="502213" y="2785888"/>
            <a:chExt cx="3026437" cy="431100"/>
          </a:xfrm>
        </p:grpSpPr>
        <p:pic>
          <p:nvPicPr>
            <p:cNvPr id="139" name="Google Shape;13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02213" y="2887300"/>
              <a:ext cx="272925" cy="2603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" name="Google Shape;140;p13"/>
            <p:cNvSpPr txBox="1"/>
            <p:nvPr/>
          </p:nvSpPr>
          <p:spPr>
            <a:xfrm>
              <a:off x="933349" y="2785888"/>
              <a:ext cx="25953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ancho"/>
                  <a:ea typeface="Rancho"/>
                  <a:cs typeface="Rancho"/>
                  <a:sym typeface="Rancho"/>
                </a:rPr>
                <a:t>Apache Trail</a:t>
              </a:r>
              <a:endParaRPr sz="2800">
                <a:solidFill>
                  <a:schemeClr val="lt1"/>
                </a:solidFill>
                <a:latin typeface="Rancho"/>
                <a:ea typeface="Rancho"/>
                <a:cs typeface="Rancho"/>
                <a:sym typeface="Ranch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