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Lst>
  <p:sldSz cy="10692000" cx="7560000"/>
  <p:notesSz cx="6858000" cy="9144000"/>
  <p:embeddedFontLst>
    <p:embeddedFont>
      <p:font typeface="Montserrat"/>
      <p:regular r:id="rId7"/>
      <p:bold r:id="rId8"/>
      <p:italic r:id="rId9"/>
      <p:boldItalic r:id="rId10"/>
    </p:embeddedFont>
    <p:embeddedFont>
      <p:font typeface="Rubik"/>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90">
          <p15:clr>
            <a:srgbClr val="9AA0A6"/>
          </p15:clr>
        </p15:guide>
        <p15:guide id="2" pos="283">
          <p15:clr>
            <a:srgbClr val="9AA0A6"/>
          </p15:clr>
        </p15:guide>
        <p15:guide id="3" pos="4479">
          <p15:clr>
            <a:srgbClr val="9AA0A6"/>
          </p15:clr>
        </p15:guide>
        <p15:guide id="4" orient="horz" pos="6452">
          <p15:clr>
            <a:srgbClr val="9AA0A6"/>
          </p15:clr>
        </p15:guide>
        <p15:guide id="5" pos="1304">
          <p15:clr>
            <a:srgbClr val="9AA0A6"/>
          </p15:clr>
        </p15:guide>
        <p15:guide id="6" orient="horz" pos="1272">
          <p15:clr>
            <a:srgbClr val="9AA0A6"/>
          </p15:clr>
        </p15:guide>
        <p15:guide id="7" pos="1417">
          <p15:clr>
            <a:srgbClr val="9AA0A6"/>
          </p15:clr>
        </p15:guide>
        <p15:guide id="8" orient="horz" pos="1785">
          <p15:clr>
            <a:srgbClr val="9AA0A6"/>
          </p15:clr>
        </p15:guide>
        <p15:guide id="9" orient="horz" pos="1881">
          <p15:clr>
            <a:srgbClr val="9AA0A6"/>
          </p15:clr>
        </p15:guide>
        <p15:guide id="10" orient="horz" pos="4228">
          <p15:clr>
            <a:srgbClr val="9AA0A6"/>
          </p15:clr>
        </p15:guide>
        <p15:guide id="11" orient="horz" pos="4209">
          <p15:clr>
            <a:srgbClr val="9AA0A6"/>
          </p15:clr>
        </p15:guide>
        <p15:guide id="12" orient="horz" pos="3024">
          <p15:clr>
            <a:srgbClr val="9AA0A6"/>
          </p15:clr>
        </p15:guide>
        <p15:guide id="13" orient="horz" pos="300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90" orient="horz"/>
        <p:guide pos="283"/>
        <p:guide pos="4479"/>
        <p:guide pos="6452" orient="horz"/>
        <p:guide pos="1304"/>
        <p:guide pos="1272" orient="horz"/>
        <p:guide pos="1417"/>
        <p:guide pos="1785" orient="horz"/>
        <p:guide pos="1881" orient="horz"/>
        <p:guide pos="4228" orient="horz"/>
        <p:guide pos="4209" orient="horz"/>
        <p:guide pos="3024" orient="horz"/>
        <p:guide pos="3006"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font" Target="fonts/Rubik-regular.fntdata"/><Relationship Id="rId10" Type="http://schemas.openxmlformats.org/officeDocument/2006/relationships/font" Target="fonts/Montserrat-boldItalic.fntdata"/><Relationship Id="rId13" Type="http://schemas.openxmlformats.org/officeDocument/2006/relationships/font" Target="fonts/Rubik-italic.fntdata"/><Relationship Id="rId12" Type="http://schemas.openxmlformats.org/officeDocument/2006/relationships/font" Target="fonts/Rubik-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Montserrat-italic.fntdata"/><Relationship Id="rId14" Type="http://schemas.openxmlformats.org/officeDocument/2006/relationships/font" Target="fonts/Rubik-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Montserrat-regular.fntdata"/><Relationship Id="rId8" Type="http://schemas.openxmlformats.org/officeDocument/2006/relationships/font" Target="fonts/Montserrat-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50"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9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8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6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57705" y="2395696"/>
            <a:ext cx="7044600" cy="7101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5"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3995291" y="2395696"/>
            <a:ext cx="3306900" cy="7101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083839" y="1505164"/>
            <a:ext cx="3172200" cy="76809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004788" y="9693616"/>
            <a:ext cx="453600" cy="8181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r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57705" y="2395696"/>
            <a:ext cx="7044600" cy="7101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004788" y="9693616"/>
            <a:ext cx="453600" cy="8181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ru"/>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3.jp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8983161"/>
            <a:ext cx="7560002" cy="1734528"/>
          </a:xfrm>
          <a:prstGeom prst="rect">
            <a:avLst/>
          </a:prstGeom>
          <a:noFill/>
          <a:ln>
            <a:noFill/>
          </a:ln>
        </p:spPr>
      </p:pic>
      <p:sp>
        <p:nvSpPr>
          <p:cNvPr id="55" name="Google Shape;55;p13"/>
          <p:cNvSpPr/>
          <p:nvPr/>
        </p:nvSpPr>
        <p:spPr>
          <a:xfrm>
            <a:off x="0" y="466075"/>
            <a:ext cx="7560000" cy="1548000"/>
          </a:xfrm>
          <a:prstGeom prst="rect">
            <a:avLst/>
          </a:prstGeom>
          <a:solidFill>
            <a:srgbClr val="597A9C"/>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6" name="Google Shape;56;p13"/>
          <p:cNvPicPr preferRelativeResize="0"/>
          <p:nvPr/>
        </p:nvPicPr>
        <p:blipFill rotWithShape="1">
          <a:blip r:embed="rId4">
            <a:alphaModFix/>
          </a:blip>
          <a:srcRect b="26347" l="0" r="0" t="9950"/>
          <a:stretch/>
        </p:blipFill>
        <p:spPr>
          <a:xfrm>
            <a:off x="450000" y="466075"/>
            <a:ext cx="1620000" cy="1548000"/>
          </a:xfrm>
          <a:prstGeom prst="rect">
            <a:avLst/>
          </a:prstGeom>
          <a:noFill/>
          <a:ln>
            <a:noFill/>
          </a:ln>
        </p:spPr>
      </p:pic>
      <p:sp>
        <p:nvSpPr>
          <p:cNvPr id="57" name="Google Shape;57;p13"/>
          <p:cNvSpPr txBox="1"/>
          <p:nvPr/>
        </p:nvSpPr>
        <p:spPr>
          <a:xfrm>
            <a:off x="3105150" y="561975"/>
            <a:ext cx="3162300" cy="554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b="1" lang="ru" sz="3600">
                <a:solidFill>
                  <a:schemeClr val="lt1"/>
                </a:solidFill>
                <a:latin typeface="Rubik"/>
                <a:ea typeface="Rubik"/>
                <a:cs typeface="Rubik"/>
                <a:sym typeface="Rubik"/>
              </a:rPr>
              <a:t>Zaria Miller</a:t>
            </a:r>
            <a:endParaRPr b="1" sz="3600">
              <a:solidFill>
                <a:schemeClr val="lt1"/>
              </a:solidFill>
              <a:latin typeface="Rubik"/>
              <a:ea typeface="Rubik"/>
              <a:cs typeface="Rubik"/>
              <a:sym typeface="Rubik"/>
            </a:endParaRPr>
          </a:p>
        </p:txBody>
      </p:sp>
      <p:sp>
        <p:nvSpPr>
          <p:cNvPr id="58" name="Google Shape;58;p13"/>
          <p:cNvSpPr txBox="1"/>
          <p:nvPr/>
        </p:nvSpPr>
        <p:spPr>
          <a:xfrm>
            <a:off x="3695700" y="1154175"/>
            <a:ext cx="1981200" cy="323100"/>
          </a:xfrm>
          <a:prstGeom prst="rect">
            <a:avLst/>
          </a:prstGeom>
          <a:noFill/>
          <a:ln>
            <a:noFill/>
          </a:ln>
        </p:spPr>
        <p:txBody>
          <a:bodyPr anchorCtr="0" anchor="t" bIns="0" lIns="0" spcFirstLastPara="1" rIns="0" wrap="square" tIns="0">
            <a:spAutoFit/>
          </a:bodyPr>
          <a:lstStyle/>
          <a:p>
            <a:pPr indent="0" lvl="0" marL="0" rtl="0" algn="ctr">
              <a:spcBef>
                <a:spcPts val="0"/>
              </a:spcBef>
              <a:spcAft>
                <a:spcPts val="0"/>
              </a:spcAft>
              <a:buNone/>
            </a:pPr>
            <a:r>
              <a:rPr lang="ru" sz="2100">
                <a:solidFill>
                  <a:schemeClr val="lt1"/>
                </a:solidFill>
                <a:latin typeface="Montserrat"/>
                <a:ea typeface="Montserrat"/>
                <a:cs typeface="Montserrat"/>
                <a:sym typeface="Montserrat"/>
              </a:rPr>
              <a:t>ARCHITECT</a:t>
            </a:r>
            <a:endParaRPr sz="2100">
              <a:solidFill>
                <a:schemeClr val="lt1"/>
              </a:solidFill>
              <a:latin typeface="Montserrat"/>
              <a:ea typeface="Montserrat"/>
              <a:cs typeface="Montserrat"/>
              <a:sym typeface="Montserrat"/>
            </a:endParaRPr>
          </a:p>
        </p:txBody>
      </p:sp>
      <p:pic>
        <p:nvPicPr>
          <p:cNvPr id="59" name="Google Shape;59;p13"/>
          <p:cNvPicPr preferRelativeResize="0"/>
          <p:nvPr/>
        </p:nvPicPr>
        <p:blipFill>
          <a:blip r:embed="rId5">
            <a:alphaModFix/>
          </a:blip>
          <a:stretch>
            <a:fillRect/>
          </a:stretch>
        </p:blipFill>
        <p:spPr>
          <a:xfrm>
            <a:off x="2250000" y="1234301"/>
            <a:ext cx="4860001" cy="791650"/>
          </a:xfrm>
          <a:prstGeom prst="rect">
            <a:avLst/>
          </a:prstGeom>
          <a:noFill/>
          <a:ln>
            <a:noFill/>
          </a:ln>
        </p:spPr>
      </p:pic>
      <p:sp>
        <p:nvSpPr>
          <p:cNvPr id="60" name="Google Shape;60;p13"/>
          <p:cNvSpPr txBox="1"/>
          <p:nvPr/>
        </p:nvSpPr>
        <p:spPr>
          <a:xfrm>
            <a:off x="450000" y="2180838"/>
            <a:ext cx="1371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Contact</a:t>
            </a:r>
            <a:endParaRPr b="1" sz="1600">
              <a:latin typeface="Montserrat"/>
              <a:ea typeface="Montserrat"/>
              <a:cs typeface="Montserrat"/>
              <a:sym typeface="Montserrat"/>
            </a:endParaRPr>
          </a:p>
        </p:txBody>
      </p:sp>
      <p:sp>
        <p:nvSpPr>
          <p:cNvPr id="61" name="Google Shape;61;p13"/>
          <p:cNvSpPr txBox="1"/>
          <p:nvPr/>
        </p:nvSpPr>
        <p:spPr>
          <a:xfrm>
            <a:off x="2250000" y="3876300"/>
            <a:ext cx="22554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Pulvinar lacus quis tristique</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Morbi placerat tellus</a:t>
            </a:r>
            <a:endParaRPr sz="1100">
              <a:latin typeface="Montserrat"/>
              <a:ea typeface="Montserrat"/>
              <a:cs typeface="Montserrat"/>
              <a:sym typeface="Montserrat"/>
            </a:endParaRPr>
          </a:p>
        </p:txBody>
      </p:sp>
      <p:sp>
        <p:nvSpPr>
          <p:cNvPr id="62" name="Google Shape;62;p13"/>
          <p:cNvSpPr txBox="1"/>
          <p:nvPr/>
        </p:nvSpPr>
        <p:spPr>
          <a:xfrm>
            <a:off x="450000" y="2913288"/>
            <a:ext cx="1371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Phone</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(123) 456-7890</a:t>
            </a:r>
            <a:endParaRPr sz="1100">
              <a:latin typeface="Montserrat"/>
              <a:ea typeface="Montserrat"/>
              <a:cs typeface="Montserrat"/>
              <a:sym typeface="Montserrat"/>
            </a:endParaRPr>
          </a:p>
        </p:txBody>
      </p:sp>
      <p:sp>
        <p:nvSpPr>
          <p:cNvPr id="63" name="Google Shape;63;p13"/>
          <p:cNvSpPr txBox="1"/>
          <p:nvPr/>
        </p:nvSpPr>
        <p:spPr>
          <a:xfrm>
            <a:off x="450000" y="3344663"/>
            <a:ext cx="1371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Email</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mail@domain.ltd</a:t>
            </a:r>
            <a:endParaRPr sz="1100">
              <a:latin typeface="Montserrat"/>
              <a:ea typeface="Montserrat"/>
              <a:cs typeface="Montserrat"/>
              <a:sym typeface="Montserrat"/>
            </a:endParaRPr>
          </a:p>
        </p:txBody>
      </p:sp>
      <p:sp>
        <p:nvSpPr>
          <p:cNvPr id="64" name="Google Shape;64;p13"/>
          <p:cNvSpPr txBox="1"/>
          <p:nvPr/>
        </p:nvSpPr>
        <p:spPr>
          <a:xfrm>
            <a:off x="450000" y="3776038"/>
            <a:ext cx="1371600" cy="55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Links</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linkedin.com/in/</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twitter.com/</a:t>
            </a:r>
            <a:endParaRPr sz="1100">
              <a:latin typeface="Montserrat"/>
              <a:ea typeface="Montserrat"/>
              <a:cs typeface="Montserrat"/>
              <a:sym typeface="Montserrat"/>
            </a:endParaRPr>
          </a:p>
        </p:txBody>
      </p:sp>
      <p:sp>
        <p:nvSpPr>
          <p:cNvPr id="65" name="Google Shape;65;p13"/>
          <p:cNvSpPr txBox="1"/>
          <p:nvPr/>
        </p:nvSpPr>
        <p:spPr>
          <a:xfrm>
            <a:off x="450000" y="4443025"/>
            <a:ext cx="16200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Technical skills</a:t>
            </a:r>
            <a:endParaRPr b="1" sz="1600">
              <a:latin typeface="Montserrat"/>
              <a:ea typeface="Montserrat"/>
              <a:cs typeface="Montserrat"/>
              <a:sym typeface="Montserrat"/>
            </a:endParaRPr>
          </a:p>
        </p:txBody>
      </p:sp>
      <p:sp>
        <p:nvSpPr>
          <p:cNvPr id="66" name="Google Shape;66;p13"/>
          <p:cNvSpPr txBox="1"/>
          <p:nvPr/>
        </p:nvSpPr>
        <p:spPr>
          <a:xfrm>
            <a:off x="450000" y="4750163"/>
            <a:ext cx="1371600" cy="1337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Montserrat"/>
                <a:ea typeface="Montserrat"/>
                <a:cs typeface="Montserrat"/>
                <a:sym typeface="Montserrat"/>
              </a:rPr>
              <a:t>Microsoft Office</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Autocad 2D</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Sketchup</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Photoshop</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V-ray</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Lumion</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Revit</a:t>
            </a:r>
            <a:endParaRPr sz="1100">
              <a:latin typeface="Montserrat"/>
              <a:ea typeface="Montserrat"/>
              <a:cs typeface="Montserrat"/>
              <a:sym typeface="Montserrat"/>
            </a:endParaRPr>
          </a:p>
        </p:txBody>
      </p:sp>
      <p:sp>
        <p:nvSpPr>
          <p:cNvPr id="67" name="Google Shape;67;p13"/>
          <p:cNvSpPr txBox="1"/>
          <p:nvPr/>
        </p:nvSpPr>
        <p:spPr>
          <a:xfrm>
            <a:off x="450000" y="6182425"/>
            <a:ext cx="16200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Personal skills</a:t>
            </a:r>
            <a:endParaRPr b="1" sz="1600">
              <a:latin typeface="Montserrat"/>
              <a:ea typeface="Montserrat"/>
              <a:cs typeface="Montserrat"/>
              <a:sym typeface="Montserrat"/>
            </a:endParaRPr>
          </a:p>
        </p:txBody>
      </p:sp>
      <p:sp>
        <p:nvSpPr>
          <p:cNvPr id="68" name="Google Shape;68;p13"/>
          <p:cNvSpPr txBox="1"/>
          <p:nvPr/>
        </p:nvSpPr>
        <p:spPr>
          <a:xfrm>
            <a:off x="450000" y="6489925"/>
            <a:ext cx="1371600" cy="9483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Montserrat"/>
                <a:ea typeface="Montserrat"/>
                <a:cs typeface="Montserrat"/>
                <a:sym typeface="Montserrat"/>
              </a:rPr>
              <a:t>Design</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Concept</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Teamwork</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Leadership</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Management</a:t>
            </a:r>
            <a:endParaRPr sz="1100">
              <a:latin typeface="Montserrat"/>
              <a:ea typeface="Montserrat"/>
              <a:cs typeface="Montserrat"/>
              <a:sym typeface="Montserrat"/>
            </a:endParaRPr>
          </a:p>
        </p:txBody>
      </p:sp>
      <p:sp>
        <p:nvSpPr>
          <p:cNvPr id="69" name="Google Shape;69;p13"/>
          <p:cNvSpPr txBox="1"/>
          <p:nvPr/>
        </p:nvSpPr>
        <p:spPr>
          <a:xfrm>
            <a:off x="450000" y="7547263"/>
            <a:ext cx="16200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languages</a:t>
            </a:r>
            <a:endParaRPr b="1" sz="1600">
              <a:latin typeface="Montserrat"/>
              <a:ea typeface="Montserrat"/>
              <a:cs typeface="Montserrat"/>
              <a:sym typeface="Montserrat"/>
            </a:endParaRPr>
          </a:p>
        </p:txBody>
      </p:sp>
      <p:sp>
        <p:nvSpPr>
          <p:cNvPr id="70" name="Google Shape;70;p13"/>
          <p:cNvSpPr txBox="1"/>
          <p:nvPr/>
        </p:nvSpPr>
        <p:spPr>
          <a:xfrm>
            <a:off x="450000" y="7854763"/>
            <a:ext cx="1371600" cy="55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Montserrat"/>
                <a:ea typeface="Montserrat"/>
                <a:cs typeface="Montserrat"/>
                <a:sym typeface="Montserrat"/>
              </a:rPr>
              <a:t>English</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Hindi</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French</a:t>
            </a:r>
            <a:endParaRPr sz="1100">
              <a:latin typeface="Montserrat"/>
              <a:ea typeface="Montserrat"/>
              <a:cs typeface="Montserrat"/>
              <a:sym typeface="Montserrat"/>
            </a:endParaRPr>
          </a:p>
        </p:txBody>
      </p:sp>
      <p:sp>
        <p:nvSpPr>
          <p:cNvPr id="71" name="Google Shape;71;p13"/>
          <p:cNvSpPr txBox="1"/>
          <p:nvPr/>
        </p:nvSpPr>
        <p:spPr>
          <a:xfrm>
            <a:off x="450000" y="8514063"/>
            <a:ext cx="16200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Hobbies</a:t>
            </a:r>
            <a:endParaRPr b="1" sz="1600">
              <a:latin typeface="Montserrat"/>
              <a:ea typeface="Montserrat"/>
              <a:cs typeface="Montserrat"/>
              <a:sym typeface="Montserrat"/>
            </a:endParaRPr>
          </a:p>
        </p:txBody>
      </p:sp>
      <p:sp>
        <p:nvSpPr>
          <p:cNvPr id="72" name="Google Shape;72;p13"/>
          <p:cNvSpPr txBox="1"/>
          <p:nvPr/>
        </p:nvSpPr>
        <p:spPr>
          <a:xfrm>
            <a:off x="450000" y="8821563"/>
            <a:ext cx="1371600" cy="13377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Montserrat"/>
                <a:ea typeface="Montserrat"/>
                <a:cs typeface="Montserrat"/>
                <a:sym typeface="Montserrat"/>
              </a:rPr>
              <a:t>Photography</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Cooking</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Painting</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ravelling</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Listening Music</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Reading Books</a:t>
            </a:r>
            <a:endParaRPr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Fishing</a:t>
            </a:r>
            <a:endParaRPr sz="1100">
              <a:latin typeface="Montserrat"/>
              <a:ea typeface="Montserrat"/>
              <a:cs typeface="Montserrat"/>
              <a:sym typeface="Montserrat"/>
            </a:endParaRPr>
          </a:p>
        </p:txBody>
      </p:sp>
      <p:sp>
        <p:nvSpPr>
          <p:cNvPr id="73" name="Google Shape;73;p13"/>
          <p:cNvSpPr txBox="1"/>
          <p:nvPr/>
        </p:nvSpPr>
        <p:spPr>
          <a:xfrm>
            <a:off x="2250000" y="2180838"/>
            <a:ext cx="1371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Profile</a:t>
            </a:r>
            <a:endParaRPr b="1" sz="1600">
              <a:latin typeface="Montserrat"/>
              <a:ea typeface="Montserrat"/>
              <a:cs typeface="Montserrat"/>
              <a:sym typeface="Montserrat"/>
            </a:endParaRPr>
          </a:p>
        </p:txBody>
      </p:sp>
      <p:sp>
        <p:nvSpPr>
          <p:cNvPr id="74" name="Google Shape;74;p13"/>
          <p:cNvSpPr txBox="1"/>
          <p:nvPr/>
        </p:nvSpPr>
        <p:spPr>
          <a:xfrm>
            <a:off x="2250000" y="2491450"/>
            <a:ext cx="4860000" cy="753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ru" sz="1100">
                <a:latin typeface="Montserrat"/>
                <a:ea typeface="Montserrat"/>
                <a:cs typeface="Montserrat"/>
                <a:sym typeface="Montserrat"/>
              </a:rPr>
              <a:t>Aliquam aliquet risus ante, ac rutrum ligula scelerisque sed. Proin pharetra pulvinar lacus quis tristique. Morbi placerat tellus nec augue commodo posuere. Vestibulum mattis vel eros non rutrum. Proin ipsum neque, rutrum sit amet scelerisque at, varius nec velit.</a:t>
            </a:r>
            <a:endParaRPr sz="1100">
              <a:latin typeface="Montserrat"/>
              <a:ea typeface="Montserrat"/>
              <a:cs typeface="Montserrat"/>
              <a:sym typeface="Montserrat"/>
            </a:endParaRPr>
          </a:p>
        </p:txBody>
      </p:sp>
      <p:cxnSp>
        <p:nvCxnSpPr>
          <p:cNvPr id="75" name="Google Shape;75;p13"/>
          <p:cNvCxnSpPr/>
          <p:nvPr/>
        </p:nvCxnSpPr>
        <p:spPr>
          <a:xfrm>
            <a:off x="2257425" y="3409575"/>
            <a:ext cx="4843500" cy="0"/>
          </a:xfrm>
          <a:prstGeom prst="straightConnector1">
            <a:avLst/>
          </a:prstGeom>
          <a:noFill/>
          <a:ln cap="flat" cmpd="sng" w="9525">
            <a:solidFill>
              <a:srgbClr val="D9D9D9"/>
            </a:solidFill>
            <a:prstDash val="solid"/>
            <a:round/>
            <a:headEnd len="med" w="med" type="none"/>
            <a:tailEnd len="med" w="med" type="none"/>
          </a:ln>
        </p:spPr>
      </p:cxnSp>
      <p:sp>
        <p:nvSpPr>
          <p:cNvPr id="76" name="Google Shape;76;p13"/>
          <p:cNvSpPr txBox="1"/>
          <p:nvPr/>
        </p:nvSpPr>
        <p:spPr>
          <a:xfrm>
            <a:off x="2250000" y="3564438"/>
            <a:ext cx="1371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Education</a:t>
            </a:r>
            <a:endParaRPr b="1" sz="1600">
              <a:latin typeface="Montserrat"/>
              <a:ea typeface="Montserrat"/>
              <a:cs typeface="Montserrat"/>
              <a:sym typeface="Montserrat"/>
            </a:endParaRPr>
          </a:p>
        </p:txBody>
      </p:sp>
      <p:sp>
        <p:nvSpPr>
          <p:cNvPr id="77" name="Google Shape;77;p13"/>
          <p:cNvSpPr txBox="1"/>
          <p:nvPr/>
        </p:nvSpPr>
        <p:spPr>
          <a:xfrm>
            <a:off x="5967425" y="3876300"/>
            <a:ext cx="11334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i="1" lang="ru" sz="1000">
                <a:latin typeface="Montserrat"/>
                <a:ea typeface="Montserrat"/>
                <a:cs typeface="Montserrat"/>
                <a:sym typeface="Montserrat"/>
              </a:rPr>
              <a:t>06/2020 - 12/2020</a:t>
            </a:r>
            <a:endParaRPr i="1" sz="1000">
              <a:latin typeface="Montserrat"/>
              <a:ea typeface="Montserrat"/>
              <a:cs typeface="Montserrat"/>
              <a:sym typeface="Montserrat"/>
            </a:endParaRPr>
          </a:p>
        </p:txBody>
      </p:sp>
      <p:sp>
        <p:nvSpPr>
          <p:cNvPr id="78" name="Google Shape;78;p13"/>
          <p:cNvSpPr txBox="1"/>
          <p:nvPr/>
        </p:nvSpPr>
        <p:spPr>
          <a:xfrm>
            <a:off x="2250000" y="4268775"/>
            <a:ext cx="4860000" cy="558600"/>
          </a:xfrm>
          <a:prstGeom prst="rect">
            <a:avLst/>
          </a:prstGeom>
          <a:noFill/>
          <a:ln>
            <a:noFill/>
          </a:ln>
        </p:spPr>
        <p:txBody>
          <a:bodyPr anchorCtr="0" anchor="t" bIns="0" lIns="0" spcFirstLastPara="1" rIns="0" wrap="square" tIns="0">
            <a:spAutoFit/>
          </a:bodyPr>
          <a:lstStyle/>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Vestibulum mattis vel eros non rutrum. Proin ipsum neque, rutrum sit amet scelerisque at, varius nec velit. Donec efficitur consectetur elit, ac lobortis sem venenatis ac.</a:t>
            </a:r>
            <a:endParaRPr sz="1100">
              <a:latin typeface="Montserrat"/>
              <a:ea typeface="Montserrat"/>
              <a:cs typeface="Montserrat"/>
              <a:sym typeface="Montserrat"/>
            </a:endParaRPr>
          </a:p>
        </p:txBody>
      </p:sp>
      <p:sp>
        <p:nvSpPr>
          <p:cNvPr id="79" name="Google Shape;79;p13"/>
          <p:cNvSpPr txBox="1"/>
          <p:nvPr/>
        </p:nvSpPr>
        <p:spPr>
          <a:xfrm>
            <a:off x="2250000" y="4914525"/>
            <a:ext cx="24030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Donec efficitur consectetur elit</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Lobortis sem venenatis ac</a:t>
            </a:r>
            <a:endParaRPr sz="1100">
              <a:latin typeface="Montserrat"/>
              <a:ea typeface="Montserrat"/>
              <a:cs typeface="Montserrat"/>
              <a:sym typeface="Montserrat"/>
            </a:endParaRPr>
          </a:p>
        </p:txBody>
      </p:sp>
      <p:sp>
        <p:nvSpPr>
          <p:cNvPr id="80" name="Google Shape;80;p13"/>
          <p:cNvSpPr txBox="1"/>
          <p:nvPr/>
        </p:nvSpPr>
        <p:spPr>
          <a:xfrm>
            <a:off x="5967425" y="4914525"/>
            <a:ext cx="11334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i="1" lang="ru" sz="1000">
                <a:latin typeface="Montserrat"/>
                <a:ea typeface="Montserrat"/>
                <a:cs typeface="Montserrat"/>
                <a:sym typeface="Montserrat"/>
              </a:rPr>
              <a:t>10/2005 - 06/2010</a:t>
            </a:r>
            <a:endParaRPr i="1" sz="1000">
              <a:latin typeface="Montserrat"/>
              <a:ea typeface="Montserrat"/>
              <a:cs typeface="Montserrat"/>
              <a:sym typeface="Montserrat"/>
            </a:endParaRPr>
          </a:p>
        </p:txBody>
      </p:sp>
      <p:sp>
        <p:nvSpPr>
          <p:cNvPr id="81" name="Google Shape;81;p13"/>
          <p:cNvSpPr txBox="1"/>
          <p:nvPr/>
        </p:nvSpPr>
        <p:spPr>
          <a:xfrm>
            <a:off x="2250000" y="5307000"/>
            <a:ext cx="4860000" cy="753600"/>
          </a:xfrm>
          <a:prstGeom prst="rect">
            <a:avLst/>
          </a:prstGeom>
          <a:noFill/>
          <a:ln>
            <a:noFill/>
          </a:ln>
        </p:spPr>
        <p:txBody>
          <a:bodyPr anchorCtr="0" anchor="t" bIns="0" lIns="0" spcFirstLastPara="1" rIns="0" wrap="square" tIns="0">
            <a:spAutoFit/>
          </a:bodyPr>
          <a:lstStyle/>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Phasellus egestas ultrices ex, in efficitur nulla congue sed. Pellentesque vel lorem hendrerit, tincidunt magna at, ornare risus. Nam id tempor libero. Etiam nulla nunc, egestas nec nulla vel.</a:t>
            </a:r>
            <a:endParaRPr sz="1100">
              <a:latin typeface="Montserrat"/>
              <a:ea typeface="Montserrat"/>
              <a:cs typeface="Montserrat"/>
              <a:sym typeface="Montserrat"/>
            </a:endParaRPr>
          </a:p>
        </p:txBody>
      </p:sp>
      <p:cxnSp>
        <p:nvCxnSpPr>
          <p:cNvPr id="82" name="Google Shape;82;p13"/>
          <p:cNvCxnSpPr/>
          <p:nvPr/>
        </p:nvCxnSpPr>
        <p:spPr>
          <a:xfrm>
            <a:off x="2257425" y="6228175"/>
            <a:ext cx="4843500" cy="0"/>
          </a:xfrm>
          <a:prstGeom prst="straightConnector1">
            <a:avLst/>
          </a:prstGeom>
          <a:noFill/>
          <a:ln cap="flat" cmpd="sng" w="9525">
            <a:solidFill>
              <a:srgbClr val="D9D9D9"/>
            </a:solidFill>
            <a:prstDash val="solid"/>
            <a:round/>
            <a:headEnd len="med" w="med" type="none"/>
            <a:tailEnd len="med" w="med" type="none"/>
          </a:ln>
        </p:spPr>
      </p:cxnSp>
      <p:sp>
        <p:nvSpPr>
          <p:cNvPr id="83" name="Google Shape;83;p13"/>
          <p:cNvSpPr txBox="1"/>
          <p:nvPr/>
        </p:nvSpPr>
        <p:spPr>
          <a:xfrm>
            <a:off x="2256300" y="6711600"/>
            <a:ext cx="28254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Phasellus venenatis erat ipsum</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Morbi viverra, augue</a:t>
            </a:r>
            <a:endParaRPr sz="1100">
              <a:latin typeface="Montserrat"/>
              <a:ea typeface="Montserrat"/>
              <a:cs typeface="Montserrat"/>
              <a:sym typeface="Montserrat"/>
            </a:endParaRPr>
          </a:p>
        </p:txBody>
      </p:sp>
      <p:sp>
        <p:nvSpPr>
          <p:cNvPr id="84" name="Google Shape;84;p13"/>
          <p:cNvSpPr txBox="1"/>
          <p:nvPr/>
        </p:nvSpPr>
        <p:spPr>
          <a:xfrm>
            <a:off x="2256300" y="6380675"/>
            <a:ext cx="1371600" cy="246300"/>
          </a:xfrm>
          <a:prstGeom prst="rect">
            <a:avLst/>
          </a:prstGeom>
          <a:noFill/>
          <a:ln>
            <a:noFill/>
          </a:ln>
        </p:spPr>
        <p:txBody>
          <a:bodyPr anchorCtr="0" anchor="t" bIns="0" lIns="0" spcFirstLastPara="1" rIns="0" wrap="square" tIns="0">
            <a:spAutoFit/>
          </a:bodyPr>
          <a:lstStyle/>
          <a:p>
            <a:pPr indent="0" lvl="0" marL="0" rtl="0" algn="l">
              <a:spcBef>
                <a:spcPts val="0"/>
              </a:spcBef>
              <a:spcAft>
                <a:spcPts val="0"/>
              </a:spcAft>
              <a:buNone/>
            </a:pPr>
            <a:r>
              <a:rPr b="1" lang="ru" sz="1600">
                <a:latin typeface="Montserrat"/>
                <a:ea typeface="Montserrat"/>
                <a:cs typeface="Montserrat"/>
                <a:sym typeface="Montserrat"/>
              </a:rPr>
              <a:t>Experience</a:t>
            </a:r>
            <a:endParaRPr b="1" sz="1600">
              <a:latin typeface="Montserrat"/>
              <a:ea typeface="Montserrat"/>
              <a:cs typeface="Montserrat"/>
              <a:sym typeface="Montserrat"/>
            </a:endParaRPr>
          </a:p>
        </p:txBody>
      </p:sp>
      <p:sp>
        <p:nvSpPr>
          <p:cNvPr id="85" name="Google Shape;85;p13"/>
          <p:cNvSpPr txBox="1"/>
          <p:nvPr/>
        </p:nvSpPr>
        <p:spPr>
          <a:xfrm>
            <a:off x="5973725" y="6711588"/>
            <a:ext cx="11334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i="1" lang="ru" sz="1000">
                <a:latin typeface="Montserrat"/>
                <a:ea typeface="Montserrat"/>
                <a:cs typeface="Montserrat"/>
                <a:sym typeface="Montserrat"/>
              </a:rPr>
              <a:t>06/2015 - present</a:t>
            </a:r>
            <a:endParaRPr i="1" sz="1000">
              <a:latin typeface="Montserrat"/>
              <a:ea typeface="Montserrat"/>
              <a:cs typeface="Montserrat"/>
              <a:sym typeface="Montserrat"/>
            </a:endParaRPr>
          </a:p>
        </p:txBody>
      </p:sp>
      <p:sp>
        <p:nvSpPr>
          <p:cNvPr id="86" name="Google Shape;86;p13"/>
          <p:cNvSpPr txBox="1"/>
          <p:nvPr/>
        </p:nvSpPr>
        <p:spPr>
          <a:xfrm>
            <a:off x="2256300" y="7104063"/>
            <a:ext cx="4860000" cy="1337700"/>
          </a:xfrm>
          <a:prstGeom prst="rect">
            <a:avLst/>
          </a:prstGeom>
          <a:noFill/>
          <a:ln>
            <a:noFill/>
          </a:ln>
        </p:spPr>
        <p:txBody>
          <a:bodyPr anchorCtr="0" anchor="t" bIns="0" lIns="0" spcFirstLastPara="1" rIns="0" wrap="square" tIns="0">
            <a:spAutoFit/>
          </a:bodyPr>
          <a:lstStyle/>
          <a:p>
            <a:pPr indent="-212725"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Vestibulum mattis vel eros non rutrum.</a:t>
            </a:r>
            <a:endParaRPr sz="1100">
              <a:latin typeface="Montserrat"/>
              <a:ea typeface="Montserrat"/>
              <a:cs typeface="Montserrat"/>
              <a:sym typeface="Montserrat"/>
            </a:endParaRPr>
          </a:p>
          <a:p>
            <a:pPr indent="-212725"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Suspendisse sollicitudin congue tempor. Pellentesque sollicitudin cursus nunc at dapibus.</a:t>
            </a:r>
            <a:endParaRPr sz="1100">
              <a:latin typeface="Montserrat"/>
              <a:ea typeface="Montserrat"/>
              <a:cs typeface="Montserrat"/>
              <a:sym typeface="Montserrat"/>
            </a:endParaRPr>
          </a:p>
          <a:p>
            <a:pPr indent="-212725"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Nullam a velit et nibh bibendum laoreet vitae in urna.</a:t>
            </a:r>
            <a:endParaRPr sz="1100">
              <a:latin typeface="Montserrat"/>
              <a:ea typeface="Montserrat"/>
              <a:cs typeface="Montserrat"/>
              <a:sym typeface="Montserrat"/>
            </a:endParaRPr>
          </a:p>
          <a:p>
            <a:pPr indent="-212725"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Curabitur sollicitudin lorem quis sem suscipit, tempor gravida.</a:t>
            </a:r>
            <a:endParaRPr sz="1100">
              <a:latin typeface="Montserrat"/>
              <a:ea typeface="Montserrat"/>
              <a:cs typeface="Montserrat"/>
              <a:sym typeface="Montserrat"/>
            </a:endParaRPr>
          </a:p>
          <a:p>
            <a:pPr indent="-212725"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Sed mattis mollis porttitor. Donec nisi ante, porttitor in massa nec, posuere lacinia orci.</a:t>
            </a:r>
            <a:endParaRPr sz="1100">
              <a:latin typeface="Montserrat"/>
              <a:ea typeface="Montserrat"/>
              <a:cs typeface="Montserrat"/>
              <a:sym typeface="Montserrat"/>
            </a:endParaRPr>
          </a:p>
        </p:txBody>
      </p:sp>
      <p:sp>
        <p:nvSpPr>
          <p:cNvPr id="87" name="Google Shape;87;p13"/>
          <p:cNvSpPr txBox="1"/>
          <p:nvPr/>
        </p:nvSpPr>
        <p:spPr>
          <a:xfrm>
            <a:off x="2256300" y="8490575"/>
            <a:ext cx="31623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Etiam eu eros dictum, facilisis elit id</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Nullam tempor, arcu vitae scelerisque</a:t>
            </a:r>
            <a:endParaRPr sz="1100">
              <a:latin typeface="Montserrat"/>
              <a:ea typeface="Montserrat"/>
              <a:cs typeface="Montserrat"/>
              <a:sym typeface="Montserrat"/>
            </a:endParaRPr>
          </a:p>
        </p:txBody>
      </p:sp>
      <p:sp>
        <p:nvSpPr>
          <p:cNvPr id="88" name="Google Shape;88;p13"/>
          <p:cNvSpPr txBox="1"/>
          <p:nvPr/>
        </p:nvSpPr>
        <p:spPr>
          <a:xfrm>
            <a:off x="5973725" y="8490563"/>
            <a:ext cx="1133400" cy="15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i="1" lang="ru" sz="1000">
                <a:latin typeface="Montserrat"/>
                <a:ea typeface="Montserrat"/>
                <a:cs typeface="Montserrat"/>
                <a:sym typeface="Montserrat"/>
              </a:rPr>
              <a:t>12/2008 - 25/2015</a:t>
            </a:r>
            <a:endParaRPr i="1" sz="1000">
              <a:latin typeface="Montserrat"/>
              <a:ea typeface="Montserrat"/>
              <a:cs typeface="Montserrat"/>
              <a:sym typeface="Montserrat"/>
            </a:endParaRPr>
          </a:p>
        </p:txBody>
      </p:sp>
      <p:sp>
        <p:nvSpPr>
          <p:cNvPr id="89" name="Google Shape;89;p13"/>
          <p:cNvSpPr txBox="1"/>
          <p:nvPr/>
        </p:nvSpPr>
        <p:spPr>
          <a:xfrm>
            <a:off x="2256300" y="8883038"/>
            <a:ext cx="4860000" cy="1143000"/>
          </a:xfrm>
          <a:prstGeom prst="rect">
            <a:avLst/>
          </a:prstGeom>
          <a:noFill/>
          <a:ln>
            <a:noFill/>
          </a:ln>
        </p:spPr>
        <p:txBody>
          <a:bodyPr anchorCtr="0" anchor="t" bIns="0" lIns="0" spcFirstLastPara="1" rIns="0" wrap="square" tIns="0">
            <a:spAutoFit/>
          </a:bodyPr>
          <a:lstStyle/>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Nam in lacus neque. In efficitur eros at metus pulvinar, et bibendum nibh aliquam.</a:t>
            </a:r>
            <a:endParaRPr sz="1100">
              <a:latin typeface="Montserrat"/>
              <a:ea typeface="Montserrat"/>
              <a:cs typeface="Montserrat"/>
              <a:sym typeface="Montserrat"/>
            </a:endParaRPr>
          </a:p>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Duis feugiat vel magna eget cursus. Aenean ut imperdiet eros, ac aliquet odio.</a:t>
            </a:r>
            <a:endParaRPr sz="1100">
              <a:latin typeface="Montserrat"/>
              <a:ea typeface="Montserrat"/>
              <a:cs typeface="Montserrat"/>
              <a:sym typeface="Montserrat"/>
            </a:endParaRPr>
          </a:p>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Aenean sit amet tellus nec nunc rhoncus ornare et sed mi.</a:t>
            </a:r>
            <a:endParaRPr sz="1100">
              <a:latin typeface="Montserrat"/>
              <a:ea typeface="Montserrat"/>
              <a:cs typeface="Montserrat"/>
              <a:sym typeface="Montserrat"/>
            </a:endParaRPr>
          </a:p>
          <a:p>
            <a:pPr indent="-204849" lvl="0" marL="224999" rtl="0" algn="l">
              <a:lnSpc>
                <a:spcPct val="115000"/>
              </a:lnSpc>
              <a:spcBef>
                <a:spcPts val="0"/>
              </a:spcBef>
              <a:spcAft>
                <a:spcPts val="0"/>
              </a:spcAft>
              <a:buSzPts val="1100"/>
              <a:buFont typeface="Montserrat"/>
              <a:buChar char="●"/>
            </a:pPr>
            <a:r>
              <a:rPr lang="ru" sz="1100">
                <a:latin typeface="Montserrat"/>
                <a:ea typeface="Montserrat"/>
                <a:cs typeface="Montserrat"/>
                <a:sym typeface="Montserrat"/>
              </a:rPr>
              <a:t>Nulla eu lacus erat. Maecenas non blandit arcu, non congue dui.</a:t>
            </a:r>
            <a:endParaRPr sz="1100">
              <a:latin typeface="Montserrat"/>
              <a:ea typeface="Montserrat"/>
              <a:cs typeface="Montserrat"/>
              <a:sym typeface="Montserrat"/>
            </a:endParaRPr>
          </a:p>
        </p:txBody>
      </p:sp>
      <p:sp>
        <p:nvSpPr>
          <p:cNvPr id="90" name="Google Shape;90;p13"/>
          <p:cNvSpPr txBox="1"/>
          <p:nvPr/>
        </p:nvSpPr>
        <p:spPr>
          <a:xfrm>
            <a:off x="450000" y="2481913"/>
            <a:ext cx="1371600" cy="3639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b="1" lang="ru" sz="1100">
                <a:latin typeface="Montserrat"/>
                <a:ea typeface="Montserrat"/>
                <a:cs typeface="Montserrat"/>
                <a:sym typeface="Montserrat"/>
              </a:rPr>
              <a:t>Address</a:t>
            </a:r>
            <a:endParaRPr b="1" sz="1100">
              <a:latin typeface="Montserrat"/>
              <a:ea typeface="Montserrat"/>
              <a:cs typeface="Montserrat"/>
              <a:sym typeface="Montserrat"/>
            </a:endParaRPr>
          </a:p>
          <a:p>
            <a:pPr indent="0" lvl="0" marL="0" rtl="0" algn="l">
              <a:lnSpc>
                <a:spcPct val="115000"/>
              </a:lnSpc>
              <a:spcBef>
                <a:spcPts val="0"/>
              </a:spcBef>
              <a:spcAft>
                <a:spcPts val="0"/>
              </a:spcAft>
              <a:buNone/>
            </a:pPr>
            <a:r>
              <a:rPr lang="ru" sz="1100">
                <a:latin typeface="Montserrat"/>
                <a:ea typeface="Montserrat"/>
                <a:cs typeface="Montserrat"/>
                <a:sym typeface="Montserrat"/>
              </a:rPr>
              <a:t>New York, JS.</a:t>
            </a:r>
            <a:endParaRPr sz="1100">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