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10692000" cx="7560000"/>
  <p:notesSz cx="6858000" cy="9144000"/>
  <p:embeddedFontLst>
    <p:embeddedFont>
      <p:font typeface="Lora Medium"/>
      <p:regular r:id="rId9"/>
      <p:bold r:id="rId10"/>
      <p:italic r:id="rId11"/>
      <p:boldItalic r:id="rId12"/>
    </p:embeddedFont>
    <p:embeddedFont>
      <p:font typeface="Raleway"/>
      <p:regular r:id="rId13"/>
      <p:bold r:id="rId14"/>
      <p:italic r:id="rId15"/>
      <p:boldItalic r:id="rId16"/>
    </p:embeddedFont>
    <p:embeddedFont>
      <p:font typeface="Lora SemiBold"/>
      <p:regular r:id="rId17"/>
      <p:bold r:id="rId18"/>
      <p:italic r:id="rId19"/>
      <p:boldItalic r:id="rId20"/>
    </p:embeddedFont>
    <p:embeddedFont>
      <p:font typeface="Lora"/>
      <p:regular r:id="rId21"/>
      <p:bold r:id="rId22"/>
      <p:italic r:id="rId23"/>
      <p:boldItalic r:id="rId24"/>
    </p:embeddedFont>
    <p:embeddedFont>
      <p:font typeface="Mrs Saint Delafield"/>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oraSemiBold-boldItalic.fntdata"/><Relationship Id="rId22" Type="http://schemas.openxmlformats.org/officeDocument/2006/relationships/font" Target="fonts/Lora-bold.fntdata"/><Relationship Id="rId21" Type="http://schemas.openxmlformats.org/officeDocument/2006/relationships/font" Target="fonts/Lora-regular.fntdata"/><Relationship Id="rId24" Type="http://schemas.openxmlformats.org/officeDocument/2006/relationships/font" Target="fonts/Lora-boldItalic.fntdata"/><Relationship Id="rId23" Type="http://schemas.openxmlformats.org/officeDocument/2006/relationships/font" Target="fonts/Lora-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LoraMedium-regular.fntdata"/><Relationship Id="rId25" Type="http://schemas.openxmlformats.org/officeDocument/2006/relationships/font" Target="fonts/MrsSaintDelafie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LoraMedium-italic.fntdata"/><Relationship Id="rId10" Type="http://schemas.openxmlformats.org/officeDocument/2006/relationships/font" Target="fonts/LoraMedium-bold.fntdata"/><Relationship Id="rId13" Type="http://schemas.openxmlformats.org/officeDocument/2006/relationships/font" Target="fonts/Raleway-regular.fntdata"/><Relationship Id="rId12" Type="http://schemas.openxmlformats.org/officeDocument/2006/relationships/font" Target="fonts/LoraMedium-boldItalic.fntdata"/><Relationship Id="rId15" Type="http://schemas.openxmlformats.org/officeDocument/2006/relationships/font" Target="fonts/Raleway-italic.fntdata"/><Relationship Id="rId14" Type="http://schemas.openxmlformats.org/officeDocument/2006/relationships/font" Target="fonts/Raleway-bold.fntdata"/><Relationship Id="rId17" Type="http://schemas.openxmlformats.org/officeDocument/2006/relationships/font" Target="fonts/LoraSemiBold-regular.fntdata"/><Relationship Id="rId16" Type="http://schemas.openxmlformats.org/officeDocument/2006/relationships/font" Target="fonts/Raleway-boldItalic.fntdata"/><Relationship Id="rId19" Type="http://schemas.openxmlformats.org/officeDocument/2006/relationships/font" Target="fonts/LoraSemiBold-italic.fntdata"/><Relationship Id="rId18" Type="http://schemas.openxmlformats.org/officeDocument/2006/relationships/font" Target="fonts/Lora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4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991be5ce0_0_130:notes"/>
          <p:cNvSpPr/>
          <p:nvPr>
            <p:ph idx="2" type="sldImg"/>
          </p:nvPr>
        </p:nvSpPr>
        <p:spPr>
          <a:xfrm>
            <a:off x="221704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991be5ce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991be5ce0_0_274:notes"/>
          <p:cNvSpPr/>
          <p:nvPr>
            <p:ph idx="2" type="sldImg"/>
          </p:nvPr>
        </p:nvSpPr>
        <p:spPr>
          <a:xfrm>
            <a:off x="221704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d991be5ce0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d991be5ce0_0_356:notes"/>
          <p:cNvSpPr/>
          <p:nvPr>
            <p:ph idx="2" type="sldImg"/>
          </p:nvPr>
        </p:nvSpPr>
        <p:spPr>
          <a:xfrm>
            <a:off x="221704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d991be5ce0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8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0.png"/><Relationship Id="rId13" Type="http://schemas.openxmlformats.org/officeDocument/2006/relationships/image" Target="../media/image13.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1.png"/><Relationship Id="rId15" Type="http://schemas.openxmlformats.org/officeDocument/2006/relationships/image" Target="../media/image6.png"/><Relationship Id="rId14" Type="http://schemas.openxmlformats.org/officeDocument/2006/relationships/image" Target="../media/image15.png"/><Relationship Id="rId16"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8.png"/><Relationship Id="rId7" Type="http://schemas.openxmlformats.org/officeDocument/2006/relationships/image" Target="../media/image6.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4935800" y="7750050"/>
            <a:ext cx="226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Work under Pressure</a:t>
            </a:r>
            <a:endParaRPr/>
          </a:p>
        </p:txBody>
      </p:sp>
      <p:sp>
        <p:nvSpPr>
          <p:cNvPr id="55" name="Google Shape;55;p13"/>
          <p:cNvSpPr txBox="1"/>
          <p:nvPr/>
        </p:nvSpPr>
        <p:spPr>
          <a:xfrm>
            <a:off x="4935800" y="8121475"/>
            <a:ext cx="226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Analytical Skills</a:t>
            </a:r>
            <a:endParaRPr/>
          </a:p>
        </p:txBody>
      </p:sp>
      <p:sp>
        <p:nvSpPr>
          <p:cNvPr id="56" name="Google Shape;56;p13"/>
          <p:cNvSpPr txBox="1"/>
          <p:nvPr/>
        </p:nvSpPr>
        <p:spPr>
          <a:xfrm>
            <a:off x="4935800" y="8490913"/>
            <a:ext cx="226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Communication/Leadership</a:t>
            </a:r>
            <a:endParaRPr/>
          </a:p>
        </p:txBody>
      </p:sp>
      <p:sp>
        <p:nvSpPr>
          <p:cNvPr id="57" name="Google Shape;57;p13"/>
          <p:cNvSpPr txBox="1"/>
          <p:nvPr/>
        </p:nvSpPr>
        <p:spPr>
          <a:xfrm>
            <a:off x="4935800" y="8863475"/>
            <a:ext cx="226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Multi-tasking</a:t>
            </a:r>
            <a:endParaRPr/>
          </a:p>
        </p:txBody>
      </p:sp>
      <p:sp>
        <p:nvSpPr>
          <p:cNvPr id="58" name="Google Shape;58;p13"/>
          <p:cNvSpPr txBox="1"/>
          <p:nvPr/>
        </p:nvSpPr>
        <p:spPr>
          <a:xfrm>
            <a:off x="4935800" y="4655113"/>
            <a:ext cx="2084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a:ea typeface="Lora"/>
                <a:cs typeface="Lora"/>
                <a:sym typeface="Lora"/>
              </a:rPr>
              <a:t>German</a:t>
            </a:r>
            <a:endParaRPr sz="1200">
              <a:latin typeface="Lora"/>
              <a:ea typeface="Lora"/>
              <a:cs typeface="Lora"/>
              <a:sym typeface="Lora"/>
            </a:endParaRPr>
          </a:p>
        </p:txBody>
      </p:sp>
      <p:sp>
        <p:nvSpPr>
          <p:cNvPr id="59" name="Google Shape;59;p13"/>
          <p:cNvSpPr txBox="1"/>
          <p:nvPr/>
        </p:nvSpPr>
        <p:spPr>
          <a:xfrm>
            <a:off x="4935800" y="4293175"/>
            <a:ext cx="2084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dk1"/>
                </a:solidFill>
                <a:latin typeface="Lora"/>
                <a:ea typeface="Lora"/>
                <a:cs typeface="Lora"/>
                <a:sym typeface="Lora"/>
              </a:rPr>
              <a:t>English</a:t>
            </a:r>
            <a:endParaRPr/>
          </a:p>
        </p:txBody>
      </p:sp>
      <p:sp>
        <p:nvSpPr>
          <p:cNvPr id="60" name="Google Shape;60;p13"/>
          <p:cNvSpPr txBox="1"/>
          <p:nvPr/>
        </p:nvSpPr>
        <p:spPr>
          <a:xfrm>
            <a:off x="4935800" y="5422363"/>
            <a:ext cx="2103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Microsoft Office</a:t>
            </a:r>
            <a:endParaRPr/>
          </a:p>
        </p:txBody>
      </p:sp>
      <p:sp>
        <p:nvSpPr>
          <p:cNvPr id="61" name="Google Shape;61;p13"/>
          <p:cNvSpPr txBox="1"/>
          <p:nvPr/>
        </p:nvSpPr>
        <p:spPr>
          <a:xfrm>
            <a:off x="4935800" y="5791675"/>
            <a:ext cx="2103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Illustrator</a:t>
            </a:r>
            <a:endParaRPr/>
          </a:p>
        </p:txBody>
      </p:sp>
      <p:sp>
        <p:nvSpPr>
          <p:cNvPr id="62" name="Google Shape;62;p13"/>
          <p:cNvSpPr txBox="1"/>
          <p:nvPr/>
        </p:nvSpPr>
        <p:spPr>
          <a:xfrm>
            <a:off x="4935800" y="6159138"/>
            <a:ext cx="2103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Photoshop</a:t>
            </a:r>
            <a:endParaRPr/>
          </a:p>
        </p:txBody>
      </p:sp>
      <p:sp>
        <p:nvSpPr>
          <p:cNvPr id="63" name="Google Shape;63;p13"/>
          <p:cNvSpPr txBox="1"/>
          <p:nvPr/>
        </p:nvSpPr>
        <p:spPr>
          <a:xfrm>
            <a:off x="4935800" y="6541525"/>
            <a:ext cx="2103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Premiere</a:t>
            </a:r>
            <a:endParaRPr/>
          </a:p>
        </p:txBody>
      </p:sp>
      <p:sp>
        <p:nvSpPr>
          <p:cNvPr id="64" name="Google Shape;64;p13"/>
          <p:cNvSpPr txBox="1"/>
          <p:nvPr/>
        </p:nvSpPr>
        <p:spPr>
          <a:xfrm>
            <a:off x="4935800" y="6916688"/>
            <a:ext cx="2103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Corel Draw</a:t>
            </a:r>
            <a:endParaRPr/>
          </a:p>
        </p:txBody>
      </p:sp>
      <p:sp>
        <p:nvSpPr>
          <p:cNvPr id="65" name="Google Shape;65;p13"/>
          <p:cNvSpPr txBox="1"/>
          <p:nvPr/>
        </p:nvSpPr>
        <p:spPr>
          <a:xfrm>
            <a:off x="463800" y="245823"/>
            <a:ext cx="4269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4000">
                <a:solidFill>
                  <a:srgbClr val="102F47"/>
                </a:solidFill>
                <a:latin typeface="Raleway"/>
                <a:ea typeface="Raleway"/>
                <a:cs typeface="Raleway"/>
                <a:sym typeface="Raleway"/>
              </a:rPr>
              <a:t>Wendy Kunze</a:t>
            </a:r>
            <a:endParaRPr b="1" sz="4000">
              <a:solidFill>
                <a:srgbClr val="102F47"/>
              </a:solidFill>
              <a:latin typeface="Raleway"/>
              <a:ea typeface="Raleway"/>
              <a:cs typeface="Raleway"/>
              <a:sym typeface="Raleway"/>
            </a:endParaRPr>
          </a:p>
        </p:txBody>
      </p:sp>
      <p:sp>
        <p:nvSpPr>
          <p:cNvPr id="66" name="Google Shape;66;p13"/>
          <p:cNvSpPr txBox="1"/>
          <p:nvPr/>
        </p:nvSpPr>
        <p:spPr>
          <a:xfrm>
            <a:off x="444750" y="911758"/>
            <a:ext cx="3574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latin typeface="Lora"/>
                <a:ea typeface="Lora"/>
                <a:cs typeface="Lora"/>
                <a:sym typeface="Lora"/>
              </a:rPr>
              <a:t>Professional Title</a:t>
            </a:r>
            <a:endParaRPr sz="2000">
              <a:latin typeface="Lora"/>
              <a:ea typeface="Lora"/>
              <a:cs typeface="Lora"/>
              <a:sym typeface="Lora"/>
            </a:endParaRPr>
          </a:p>
        </p:txBody>
      </p:sp>
      <p:sp>
        <p:nvSpPr>
          <p:cNvPr id="67" name="Google Shape;67;p13"/>
          <p:cNvSpPr txBox="1"/>
          <p:nvPr/>
        </p:nvSpPr>
        <p:spPr>
          <a:xfrm>
            <a:off x="5753300" y="412447"/>
            <a:ext cx="1585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USA/Port Ikeside</a:t>
            </a:r>
            <a:endParaRPr sz="1100">
              <a:solidFill>
                <a:srgbClr val="102F47"/>
              </a:solidFill>
              <a:latin typeface="Lora SemiBold"/>
              <a:ea typeface="Lora SemiBold"/>
              <a:cs typeface="Lora SemiBold"/>
              <a:sym typeface="Lora SemiBold"/>
            </a:endParaRPr>
          </a:p>
        </p:txBody>
      </p:sp>
      <p:sp>
        <p:nvSpPr>
          <p:cNvPr id="68" name="Google Shape;68;p13"/>
          <p:cNvSpPr txBox="1"/>
          <p:nvPr/>
        </p:nvSpPr>
        <p:spPr>
          <a:xfrm>
            <a:off x="5753300" y="1003892"/>
            <a:ext cx="1585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(626) 585-6344</a:t>
            </a:r>
            <a:endParaRPr sz="1100">
              <a:solidFill>
                <a:srgbClr val="102F47"/>
              </a:solidFill>
              <a:latin typeface="Lora SemiBold"/>
              <a:ea typeface="Lora SemiBold"/>
              <a:cs typeface="Lora SemiBold"/>
              <a:sym typeface="Lora SemiBold"/>
            </a:endParaRPr>
          </a:p>
        </p:txBody>
      </p:sp>
      <p:sp>
        <p:nvSpPr>
          <p:cNvPr id="69" name="Google Shape;69;p13"/>
          <p:cNvSpPr txBox="1"/>
          <p:nvPr/>
        </p:nvSpPr>
        <p:spPr>
          <a:xfrm>
            <a:off x="5753300" y="708169"/>
            <a:ext cx="1508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mail@domain.ltd</a:t>
            </a:r>
            <a:endParaRPr sz="1100">
              <a:solidFill>
                <a:srgbClr val="102F47"/>
              </a:solidFill>
              <a:latin typeface="Lora SemiBold"/>
              <a:ea typeface="Lora SemiBold"/>
              <a:cs typeface="Lora SemiBold"/>
              <a:sym typeface="Lora SemiBold"/>
            </a:endParaRPr>
          </a:p>
        </p:txBody>
      </p:sp>
      <p:pic>
        <p:nvPicPr>
          <p:cNvPr id="70" name="Google Shape;70;p13"/>
          <p:cNvPicPr preferRelativeResize="0"/>
          <p:nvPr/>
        </p:nvPicPr>
        <p:blipFill>
          <a:blip r:embed="rId3">
            <a:alphaModFix/>
          </a:blip>
          <a:stretch>
            <a:fillRect/>
          </a:stretch>
        </p:blipFill>
        <p:spPr>
          <a:xfrm>
            <a:off x="5465300" y="447576"/>
            <a:ext cx="288000" cy="288000"/>
          </a:xfrm>
          <a:prstGeom prst="rect">
            <a:avLst/>
          </a:prstGeom>
          <a:noFill/>
          <a:ln>
            <a:noFill/>
          </a:ln>
        </p:spPr>
      </p:pic>
      <p:pic>
        <p:nvPicPr>
          <p:cNvPr id="71" name="Google Shape;71;p13"/>
          <p:cNvPicPr preferRelativeResize="0"/>
          <p:nvPr/>
        </p:nvPicPr>
        <p:blipFill>
          <a:blip r:embed="rId4">
            <a:alphaModFix/>
          </a:blip>
          <a:stretch>
            <a:fillRect/>
          </a:stretch>
        </p:blipFill>
        <p:spPr>
          <a:xfrm>
            <a:off x="5483300" y="762460"/>
            <a:ext cx="252000" cy="252000"/>
          </a:xfrm>
          <a:prstGeom prst="rect">
            <a:avLst/>
          </a:prstGeom>
          <a:noFill/>
          <a:ln>
            <a:noFill/>
          </a:ln>
        </p:spPr>
      </p:pic>
      <p:pic>
        <p:nvPicPr>
          <p:cNvPr id="72" name="Google Shape;72;p13"/>
          <p:cNvPicPr preferRelativeResize="0"/>
          <p:nvPr/>
        </p:nvPicPr>
        <p:blipFill>
          <a:blip r:embed="rId5">
            <a:alphaModFix/>
          </a:blip>
          <a:stretch>
            <a:fillRect/>
          </a:stretch>
        </p:blipFill>
        <p:spPr>
          <a:xfrm>
            <a:off x="5483300" y="1058182"/>
            <a:ext cx="252000" cy="252000"/>
          </a:xfrm>
          <a:prstGeom prst="rect">
            <a:avLst/>
          </a:prstGeom>
          <a:noFill/>
          <a:ln>
            <a:noFill/>
          </a:ln>
        </p:spPr>
      </p:pic>
      <p:cxnSp>
        <p:nvCxnSpPr>
          <p:cNvPr id="73" name="Google Shape;73;p13"/>
          <p:cNvCxnSpPr/>
          <p:nvPr/>
        </p:nvCxnSpPr>
        <p:spPr>
          <a:xfrm>
            <a:off x="552450" y="3839650"/>
            <a:ext cx="4181400" cy="0"/>
          </a:xfrm>
          <a:prstGeom prst="straightConnector1">
            <a:avLst/>
          </a:prstGeom>
          <a:noFill/>
          <a:ln cap="flat" cmpd="sng" w="9525">
            <a:solidFill>
              <a:srgbClr val="102F47"/>
            </a:solidFill>
            <a:prstDash val="solid"/>
            <a:round/>
            <a:headEnd len="med" w="med" type="none"/>
            <a:tailEnd len="med" w="med" type="none"/>
          </a:ln>
        </p:spPr>
      </p:cxnSp>
      <p:cxnSp>
        <p:nvCxnSpPr>
          <p:cNvPr id="74" name="Google Shape;74;p13"/>
          <p:cNvCxnSpPr/>
          <p:nvPr/>
        </p:nvCxnSpPr>
        <p:spPr>
          <a:xfrm>
            <a:off x="5048250" y="3839650"/>
            <a:ext cx="1981200" cy="0"/>
          </a:xfrm>
          <a:prstGeom prst="straightConnector1">
            <a:avLst/>
          </a:prstGeom>
          <a:noFill/>
          <a:ln cap="flat" cmpd="sng" w="9525">
            <a:solidFill>
              <a:srgbClr val="102F47"/>
            </a:solidFill>
            <a:prstDash val="solid"/>
            <a:round/>
            <a:headEnd len="med" w="med" type="none"/>
            <a:tailEnd len="med" w="med" type="none"/>
          </a:ln>
        </p:spPr>
      </p:cxnSp>
      <p:pic>
        <p:nvPicPr>
          <p:cNvPr id="75" name="Google Shape;75;p13"/>
          <p:cNvPicPr preferRelativeResize="0"/>
          <p:nvPr/>
        </p:nvPicPr>
        <p:blipFill>
          <a:blip r:embed="rId6">
            <a:alphaModFix/>
          </a:blip>
          <a:stretch>
            <a:fillRect/>
          </a:stretch>
        </p:blipFill>
        <p:spPr>
          <a:xfrm>
            <a:off x="6660000" y="3412909"/>
            <a:ext cx="360000" cy="360000"/>
          </a:xfrm>
          <a:prstGeom prst="rect">
            <a:avLst/>
          </a:prstGeom>
          <a:noFill/>
          <a:ln>
            <a:noFill/>
          </a:ln>
        </p:spPr>
      </p:pic>
      <p:pic>
        <p:nvPicPr>
          <p:cNvPr id="76" name="Google Shape;76;p13"/>
          <p:cNvPicPr preferRelativeResize="0"/>
          <p:nvPr/>
        </p:nvPicPr>
        <p:blipFill>
          <a:blip r:embed="rId7">
            <a:alphaModFix/>
          </a:blip>
          <a:stretch>
            <a:fillRect/>
          </a:stretch>
        </p:blipFill>
        <p:spPr>
          <a:xfrm>
            <a:off x="4431150" y="3412909"/>
            <a:ext cx="360000" cy="360000"/>
          </a:xfrm>
          <a:prstGeom prst="rect">
            <a:avLst/>
          </a:prstGeom>
          <a:noFill/>
          <a:ln>
            <a:noFill/>
          </a:ln>
        </p:spPr>
      </p:pic>
      <p:sp>
        <p:nvSpPr>
          <p:cNvPr id="77" name="Google Shape;77;p13"/>
          <p:cNvSpPr txBox="1"/>
          <p:nvPr/>
        </p:nvSpPr>
        <p:spPr>
          <a:xfrm>
            <a:off x="1319775" y="3977163"/>
            <a:ext cx="341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JOB POSITION / TITLE</a:t>
            </a:r>
            <a:endParaRPr sz="1200">
              <a:latin typeface="Lora Medium"/>
              <a:ea typeface="Lora Medium"/>
              <a:cs typeface="Lora Medium"/>
              <a:sym typeface="Lora Medium"/>
            </a:endParaRPr>
          </a:p>
        </p:txBody>
      </p:sp>
      <p:sp>
        <p:nvSpPr>
          <p:cNvPr id="78" name="Google Shape;78;p13"/>
          <p:cNvSpPr txBox="1"/>
          <p:nvPr/>
        </p:nvSpPr>
        <p:spPr>
          <a:xfrm>
            <a:off x="1319775" y="4212838"/>
            <a:ext cx="341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Company name | 4962 Hayes Rapid</a:t>
            </a:r>
            <a:endParaRPr sz="1200">
              <a:latin typeface="Lora Medium"/>
              <a:ea typeface="Lora Medium"/>
              <a:cs typeface="Lora Medium"/>
              <a:sym typeface="Lora Medium"/>
            </a:endParaRPr>
          </a:p>
        </p:txBody>
      </p:sp>
      <p:sp>
        <p:nvSpPr>
          <p:cNvPr id="79" name="Google Shape;79;p13"/>
          <p:cNvSpPr/>
          <p:nvPr/>
        </p:nvSpPr>
        <p:spPr>
          <a:xfrm>
            <a:off x="1131225" y="4122318"/>
            <a:ext cx="96600" cy="102900"/>
          </a:xfrm>
          <a:prstGeom prst="ellipse">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 name="Google Shape;80;p13"/>
          <p:cNvCxnSpPr/>
          <p:nvPr/>
        </p:nvCxnSpPr>
        <p:spPr>
          <a:xfrm>
            <a:off x="1179525" y="4225150"/>
            <a:ext cx="0" cy="6033300"/>
          </a:xfrm>
          <a:prstGeom prst="straightConnector1">
            <a:avLst/>
          </a:prstGeom>
          <a:noFill/>
          <a:ln cap="flat" cmpd="sng" w="9525">
            <a:solidFill>
              <a:srgbClr val="102F47"/>
            </a:solidFill>
            <a:prstDash val="solid"/>
            <a:round/>
            <a:headEnd len="med" w="med" type="none"/>
            <a:tailEnd len="med" w="med" type="none"/>
          </a:ln>
        </p:spPr>
      </p:cxnSp>
      <p:sp>
        <p:nvSpPr>
          <p:cNvPr id="81" name="Google Shape;81;p13"/>
          <p:cNvSpPr txBox="1"/>
          <p:nvPr/>
        </p:nvSpPr>
        <p:spPr>
          <a:xfrm>
            <a:off x="423875" y="4024750"/>
            <a:ext cx="660000" cy="507900"/>
          </a:xfrm>
          <a:prstGeom prst="rect">
            <a:avLst/>
          </a:prstGeom>
          <a:noFill/>
          <a:ln>
            <a:noFill/>
          </a:ln>
        </p:spPr>
        <p:txBody>
          <a:bodyPr anchorCtr="0" anchor="t" bIns="91425" lIns="91425" spcFirstLastPara="1" rIns="91425" wrap="square" tIns="91425">
            <a:spAutoFit/>
          </a:bodyPr>
          <a:lstStyle/>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2020</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Present</a:t>
            </a:r>
            <a:endParaRPr sz="1000">
              <a:solidFill>
                <a:srgbClr val="102F47"/>
              </a:solidFill>
              <a:latin typeface="Lora Medium"/>
              <a:ea typeface="Lora Medium"/>
              <a:cs typeface="Lora Medium"/>
              <a:sym typeface="Lora Medium"/>
            </a:endParaRPr>
          </a:p>
        </p:txBody>
      </p:sp>
      <p:sp>
        <p:nvSpPr>
          <p:cNvPr id="82" name="Google Shape;82;p13"/>
          <p:cNvSpPr txBox="1"/>
          <p:nvPr/>
        </p:nvSpPr>
        <p:spPr>
          <a:xfrm>
            <a:off x="1318425" y="4468738"/>
            <a:ext cx="3415500" cy="224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100">
                <a:solidFill>
                  <a:srgbClr val="666666"/>
                </a:solidFill>
                <a:latin typeface="Lora"/>
                <a:ea typeface="Lora"/>
                <a:cs typeface="Lora"/>
                <a:sym typeface="Lora"/>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sz="1100">
              <a:solidFill>
                <a:srgbClr val="666666"/>
              </a:solidFill>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latin typeface="Lora"/>
                <a:ea typeface="Lora"/>
                <a:cs typeface="Lora"/>
                <a:sym typeface="Lora"/>
              </a:rPr>
              <a:t>Duis autem vel eum iriure dolor.</a:t>
            </a:r>
            <a:endParaRPr sz="1100">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latin typeface="Lora"/>
                <a:ea typeface="Lora"/>
                <a:cs typeface="Lora"/>
                <a:sym typeface="Lora"/>
              </a:rPr>
              <a:t>Hendrerit in vulputate velit esse.</a:t>
            </a:r>
            <a:endParaRPr sz="1100">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latin typeface="Lora"/>
                <a:ea typeface="Lora"/>
                <a:cs typeface="Lora"/>
                <a:sym typeface="Lora"/>
              </a:rPr>
              <a:t>Molestie consequat, vel illum dolore eu feugiat nulla facilisis at vero.</a:t>
            </a:r>
            <a:endParaRPr sz="1100">
              <a:latin typeface="Lora"/>
              <a:ea typeface="Lora"/>
              <a:cs typeface="Lora"/>
              <a:sym typeface="Lora"/>
            </a:endParaRPr>
          </a:p>
        </p:txBody>
      </p:sp>
      <p:sp>
        <p:nvSpPr>
          <p:cNvPr id="83" name="Google Shape;83;p13"/>
          <p:cNvSpPr txBox="1"/>
          <p:nvPr/>
        </p:nvSpPr>
        <p:spPr>
          <a:xfrm>
            <a:off x="1319775" y="6587113"/>
            <a:ext cx="341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JOB POSITION / TITLE</a:t>
            </a:r>
            <a:endParaRPr sz="1200">
              <a:latin typeface="Lora Medium"/>
              <a:ea typeface="Lora Medium"/>
              <a:cs typeface="Lora Medium"/>
              <a:sym typeface="Lora Medium"/>
            </a:endParaRPr>
          </a:p>
        </p:txBody>
      </p:sp>
      <p:sp>
        <p:nvSpPr>
          <p:cNvPr id="84" name="Google Shape;84;p13"/>
          <p:cNvSpPr txBox="1"/>
          <p:nvPr/>
        </p:nvSpPr>
        <p:spPr>
          <a:xfrm>
            <a:off x="1319775" y="6832305"/>
            <a:ext cx="355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Company name | 448 Loyce Crossroad </a:t>
            </a:r>
            <a:endParaRPr sz="1200">
              <a:latin typeface="Lora Medium"/>
              <a:ea typeface="Lora Medium"/>
              <a:cs typeface="Lora Medium"/>
              <a:sym typeface="Lora Medium"/>
            </a:endParaRPr>
          </a:p>
        </p:txBody>
      </p:sp>
      <p:sp>
        <p:nvSpPr>
          <p:cNvPr id="85" name="Google Shape;85;p13"/>
          <p:cNvSpPr/>
          <p:nvPr/>
        </p:nvSpPr>
        <p:spPr>
          <a:xfrm>
            <a:off x="1131225" y="6732260"/>
            <a:ext cx="96600" cy="102900"/>
          </a:xfrm>
          <a:prstGeom prst="ellipse">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520950" y="6655586"/>
            <a:ext cx="562800" cy="507900"/>
          </a:xfrm>
          <a:prstGeom prst="rect">
            <a:avLst/>
          </a:prstGeom>
          <a:noFill/>
          <a:ln>
            <a:noFill/>
          </a:ln>
        </p:spPr>
        <p:txBody>
          <a:bodyPr anchorCtr="0" anchor="t" bIns="91425" lIns="91425" spcFirstLastPara="1" rIns="91425" wrap="square" tIns="91425">
            <a:spAutoFit/>
          </a:bodyPr>
          <a:lstStyle/>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2015</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2020</a:t>
            </a:r>
            <a:endParaRPr sz="1000">
              <a:solidFill>
                <a:srgbClr val="102F47"/>
              </a:solidFill>
              <a:latin typeface="Lora Medium"/>
              <a:ea typeface="Lora Medium"/>
              <a:cs typeface="Lora Medium"/>
              <a:sym typeface="Lora Medium"/>
            </a:endParaRPr>
          </a:p>
        </p:txBody>
      </p:sp>
      <p:sp>
        <p:nvSpPr>
          <p:cNvPr id="87" name="Google Shape;87;p13"/>
          <p:cNvSpPr txBox="1"/>
          <p:nvPr/>
        </p:nvSpPr>
        <p:spPr>
          <a:xfrm>
            <a:off x="1318425" y="7078690"/>
            <a:ext cx="3415500" cy="13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666666"/>
                </a:solidFill>
                <a:latin typeface="Lora"/>
                <a:ea typeface="Lora"/>
                <a:cs typeface="Lora"/>
                <a:sym typeface="Lora"/>
              </a:rPr>
              <a:t>Lorem ipsum dolor sit amet, consectetuer adipiscing elit, sed diam nonummy nibh euismod tincidunt ut laoreet dolore magna aliquam erat volutpat.</a:t>
            </a:r>
            <a:endParaRPr sz="1100">
              <a:solidFill>
                <a:srgbClr val="666666"/>
              </a:solidFill>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latin typeface="Lora"/>
                <a:ea typeface="Lora"/>
                <a:cs typeface="Lora"/>
                <a:sym typeface="Lora"/>
              </a:rPr>
              <a:t>Duis autem vel eum iriure dolor.</a:t>
            </a:r>
            <a:endParaRPr sz="1100">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latin typeface="Lora"/>
                <a:ea typeface="Lora"/>
                <a:cs typeface="Lora"/>
                <a:sym typeface="Lora"/>
              </a:rPr>
              <a:t>Hendrerit in vulputate velit esse.</a:t>
            </a:r>
            <a:endParaRPr sz="1100">
              <a:latin typeface="Lora"/>
              <a:ea typeface="Lora"/>
              <a:cs typeface="Lora"/>
              <a:sym typeface="Lora"/>
            </a:endParaRPr>
          </a:p>
        </p:txBody>
      </p:sp>
      <p:sp>
        <p:nvSpPr>
          <p:cNvPr id="88" name="Google Shape;88;p13"/>
          <p:cNvSpPr txBox="1"/>
          <p:nvPr/>
        </p:nvSpPr>
        <p:spPr>
          <a:xfrm>
            <a:off x="1319775" y="8415638"/>
            <a:ext cx="341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JOB POSITION / TITLE</a:t>
            </a:r>
            <a:endParaRPr sz="1200">
              <a:latin typeface="Lora Medium"/>
              <a:ea typeface="Lora Medium"/>
              <a:cs typeface="Lora Medium"/>
              <a:sym typeface="Lora Medium"/>
            </a:endParaRPr>
          </a:p>
        </p:txBody>
      </p:sp>
      <p:sp>
        <p:nvSpPr>
          <p:cNvPr id="89" name="Google Shape;89;p13"/>
          <p:cNvSpPr txBox="1"/>
          <p:nvPr/>
        </p:nvSpPr>
        <p:spPr>
          <a:xfrm>
            <a:off x="1319775" y="8660838"/>
            <a:ext cx="341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Company name | 448 Loyce Crossroad </a:t>
            </a:r>
            <a:endParaRPr sz="1200">
              <a:latin typeface="Lora Medium"/>
              <a:ea typeface="Lora Medium"/>
              <a:cs typeface="Lora Medium"/>
              <a:sym typeface="Lora Medium"/>
            </a:endParaRPr>
          </a:p>
        </p:txBody>
      </p:sp>
      <p:sp>
        <p:nvSpPr>
          <p:cNvPr id="90" name="Google Shape;90;p13"/>
          <p:cNvSpPr/>
          <p:nvPr/>
        </p:nvSpPr>
        <p:spPr>
          <a:xfrm>
            <a:off x="1131225" y="8548832"/>
            <a:ext cx="96600" cy="102900"/>
          </a:xfrm>
          <a:prstGeom prst="ellipse">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txBox="1"/>
          <p:nvPr/>
        </p:nvSpPr>
        <p:spPr>
          <a:xfrm>
            <a:off x="520950" y="8474583"/>
            <a:ext cx="562800" cy="507900"/>
          </a:xfrm>
          <a:prstGeom prst="rect">
            <a:avLst/>
          </a:prstGeom>
          <a:noFill/>
          <a:ln>
            <a:noFill/>
          </a:ln>
        </p:spPr>
        <p:txBody>
          <a:bodyPr anchorCtr="0" anchor="t" bIns="91425" lIns="91425" spcFirstLastPara="1" rIns="91425" wrap="square" tIns="91425">
            <a:spAutoFit/>
          </a:bodyPr>
          <a:lstStyle/>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2013</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2015</a:t>
            </a:r>
            <a:endParaRPr sz="1000">
              <a:solidFill>
                <a:srgbClr val="102F47"/>
              </a:solidFill>
              <a:latin typeface="Lora Medium"/>
              <a:ea typeface="Lora Medium"/>
              <a:cs typeface="Lora Medium"/>
              <a:sym typeface="Lora Medium"/>
            </a:endParaRPr>
          </a:p>
        </p:txBody>
      </p:sp>
      <p:sp>
        <p:nvSpPr>
          <p:cNvPr id="92" name="Google Shape;92;p13"/>
          <p:cNvSpPr txBox="1"/>
          <p:nvPr/>
        </p:nvSpPr>
        <p:spPr>
          <a:xfrm>
            <a:off x="1318425" y="8907212"/>
            <a:ext cx="3415500" cy="13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666666"/>
                </a:solidFill>
                <a:latin typeface="Lora"/>
                <a:ea typeface="Lora"/>
                <a:cs typeface="Lora"/>
                <a:sym typeface="Lora"/>
              </a:rPr>
              <a:t>Lorem ipsum dolor sit amet, consectetuer adipiscing elit, sed diam nonummy nibh euismod tincidunt ut laoreet dolore magna aliquam erat volutpat.</a:t>
            </a:r>
            <a:endParaRPr sz="1100">
              <a:solidFill>
                <a:srgbClr val="666666"/>
              </a:solidFill>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latin typeface="Lora"/>
                <a:ea typeface="Lora"/>
                <a:cs typeface="Lora"/>
                <a:sym typeface="Lora"/>
              </a:rPr>
              <a:t>Duis autem vel eum iriure dolor.</a:t>
            </a:r>
            <a:endParaRPr sz="1100">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latin typeface="Lora"/>
                <a:ea typeface="Lora"/>
                <a:cs typeface="Lora"/>
                <a:sym typeface="Lora"/>
              </a:rPr>
              <a:t>Hendrerit in vulputate velit esse.</a:t>
            </a:r>
            <a:endParaRPr sz="1100">
              <a:latin typeface="Lora"/>
              <a:ea typeface="Lora"/>
              <a:cs typeface="Lora"/>
              <a:sym typeface="Lora"/>
            </a:endParaRPr>
          </a:p>
        </p:txBody>
      </p:sp>
      <p:sp>
        <p:nvSpPr>
          <p:cNvPr id="93" name="Google Shape;93;p13"/>
          <p:cNvSpPr txBox="1"/>
          <p:nvPr/>
        </p:nvSpPr>
        <p:spPr>
          <a:xfrm>
            <a:off x="4963800" y="3344500"/>
            <a:ext cx="172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rgbClr val="102F47"/>
                </a:solidFill>
                <a:latin typeface="Raleway"/>
                <a:ea typeface="Raleway"/>
                <a:cs typeface="Raleway"/>
                <a:sym typeface="Raleway"/>
              </a:rPr>
              <a:t>SKILLS</a:t>
            </a:r>
            <a:endParaRPr b="1" sz="1800">
              <a:solidFill>
                <a:srgbClr val="102F47"/>
              </a:solidFill>
              <a:latin typeface="Raleway"/>
              <a:ea typeface="Raleway"/>
              <a:cs typeface="Raleway"/>
              <a:sym typeface="Raleway"/>
            </a:endParaRPr>
          </a:p>
        </p:txBody>
      </p:sp>
      <p:sp>
        <p:nvSpPr>
          <p:cNvPr id="94" name="Google Shape;94;p13"/>
          <p:cNvSpPr txBox="1"/>
          <p:nvPr/>
        </p:nvSpPr>
        <p:spPr>
          <a:xfrm>
            <a:off x="444750" y="3358778"/>
            <a:ext cx="405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rgbClr val="102F47"/>
                </a:solidFill>
                <a:latin typeface="Raleway"/>
                <a:ea typeface="Raleway"/>
                <a:cs typeface="Raleway"/>
                <a:sym typeface="Raleway"/>
              </a:rPr>
              <a:t>WORK EXPERIENCE</a:t>
            </a:r>
            <a:endParaRPr b="1" sz="1800">
              <a:solidFill>
                <a:srgbClr val="102F47"/>
              </a:solidFill>
              <a:latin typeface="Raleway"/>
              <a:ea typeface="Raleway"/>
              <a:cs typeface="Raleway"/>
              <a:sym typeface="Raleway"/>
            </a:endParaRPr>
          </a:p>
        </p:txBody>
      </p:sp>
      <p:sp>
        <p:nvSpPr>
          <p:cNvPr id="95" name="Google Shape;95;p13"/>
          <p:cNvSpPr txBox="1"/>
          <p:nvPr/>
        </p:nvSpPr>
        <p:spPr>
          <a:xfrm>
            <a:off x="4935800" y="3977171"/>
            <a:ext cx="198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LANGUAGES SKILLS</a:t>
            </a:r>
            <a:endParaRPr sz="1200">
              <a:latin typeface="Lora Medium"/>
              <a:ea typeface="Lora Medium"/>
              <a:cs typeface="Lora Medium"/>
              <a:sym typeface="Lora Medium"/>
            </a:endParaRPr>
          </a:p>
        </p:txBody>
      </p:sp>
      <p:sp>
        <p:nvSpPr>
          <p:cNvPr id="96" name="Google Shape;96;p13"/>
          <p:cNvSpPr/>
          <p:nvPr/>
        </p:nvSpPr>
        <p:spPr>
          <a:xfrm>
            <a:off x="5045869" y="4603637"/>
            <a:ext cx="1981200" cy="55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5045874" y="4603637"/>
            <a:ext cx="1676400" cy="558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6707625" y="4533593"/>
            <a:ext cx="45300" cy="159600"/>
          </a:xfrm>
          <a:prstGeom prst="roundRect">
            <a:avLst>
              <a:gd fmla="val 50000" name="adj"/>
            </a:avLst>
          </a:prstGeom>
          <a:solidFill>
            <a:srgbClr val="0612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5045869" y="4965671"/>
            <a:ext cx="1981200" cy="55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5045875" y="4965671"/>
            <a:ext cx="1357200" cy="558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6379025" y="4917501"/>
            <a:ext cx="45300" cy="159600"/>
          </a:xfrm>
          <a:prstGeom prst="roundRect">
            <a:avLst>
              <a:gd fmla="val 50000" name="adj"/>
            </a:avLst>
          </a:prstGeom>
          <a:solidFill>
            <a:srgbClr val="0612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4935800" y="5107724"/>
            <a:ext cx="198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COMPUTER SKILLS</a:t>
            </a:r>
            <a:endParaRPr sz="1200">
              <a:latin typeface="Lora Medium"/>
              <a:ea typeface="Lora Medium"/>
              <a:cs typeface="Lora Medium"/>
              <a:sym typeface="Lora Medium"/>
            </a:endParaRPr>
          </a:p>
        </p:txBody>
      </p:sp>
      <p:sp>
        <p:nvSpPr>
          <p:cNvPr id="103" name="Google Shape;103;p13"/>
          <p:cNvSpPr/>
          <p:nvPr/>
        </p:nvSpPr>
        <p:spPr>
          <a:xfrm>
            <a:off x="5045869" y="5737195"/>
            <a:ext cx="1981200" cy="55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5045875" y="5737195"/>
            <a:ext cx="1764600" cy="558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6793350" y="5689025"/>
            <a:ext cx="45300" cy="159600"/>
          </a:xfrm>
          <a:prstGeom prst="roundRect">
            <a:avLst>
              <a:gd fmla="val 50000" name="adj"/>
            </a:avLst>
          </a:prstGeom>
          <a:solidFill>
            <a:srgbClr val="0612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5045869" y="6093949"/>
            <a:ext cx="1981200" cy="55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5045875" y="6093949"/>
            <a:ext cx="1508100" cy="558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6523550" y="6045780"/>
            <a:ext cx="45300" cy="159600"/>
          </a:xfrm>
          <a:prstGeom prst="roundRect">
            <a:avLst>
              <a:gd fmla="val 50000" name="adj"/>
            </a:avLst>
          </a:prstGeom>
          <a:solidFill>
            <a:srgbClr val="0612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5045869" y="6485039"/>
            <a:ext cx="1981200" cy="55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5045875" y="6485052"/>
            <a:ext cx="1764600" cy="558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6781425" y="6436870"/>
            <a:ext cx="45300" cy="159600"/>
          </a:xfrm>
          <a:prstGeom prst="roundRect">
            <a:avLst>
              <a:gd fmla="val 50000" name="adj"/>
            </a:avLst>
          </a:prstGeom>
          <a:solidFill>
            <a:srgbClr val="0612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5045869" y="6862705"/>
            <a:ext cx="1981200" cy="55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5045875" y="6862719"/>
            <a:ext cx="1574100" cy="558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6593325" y="6814536"/>
            <a:ext cx="45300" cy="159600"/>
          </a:xfrm>
          <a:prstGeom prst="roundRect">
            <a:avLst>
              <a:gd fmla="val 50000" name="adj"/>
            </a:avLst>
          </a:prstGeom>
          <a:solidFill>
            <a:srgbClr val="0612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5045869" y="7228920"/>
            <a:ext cx="1981200" cy="55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5045875" y="7228933"/>
            <a:ext cx="1724100" cy="558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6752925" y="7174850"/>
            <a:ext cx="45300" cy="159600"/>
          </a:xfrm>
          <a:prstGeom prst="roundRect">
            <a:avLst>
              <a:gd fmla="val 50000" name="adj"/>
            </a:avLst>
          </a:prstGeom>
          <a:solidFill>
            <a:srgbClr val="0612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txBox="1"/>
          <p:nvPr/>
        </p:nvSpPr>
        <p:spPr>
          <a:xfrm>
            <a:off x="4935800" y="7439513"/>
            <a:ext cx="2084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INTERPERSONAL SKILLS</a:t>
            </a:r>
            <a:endParaRPr sz="1200">
              <a:latin typeface="Lora Medium"/>
              <a:ea typeface="Lora Medium"/>
              <a:cs typeface="Lora Medium"/>
              <a:sym typeface="Lora Medium"/>
            </a:endParaRPr>
          </a:p>
        </p:txBody>
      </p:sp>
      <p:sp>
        <p:nvSpPr>
          <p:cNvPr id="119" name="Google Shape;119;p13"/>
          <p:cNvSpPr/>
          <p:nvPr/>
        </p:nvSpPr>
        <p:spPr>
          <a:xfrm>
            <a:off x="5045869" y="8065557"/>
            <a:ext cx="1981200" cy="55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5045875" y="8065550"/>
            <a:ext cx="1547400" cy="558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6564750" y="8017388"/>
            <a:ext cx="45300" cy="159600"/>
          </a:xfrm>
          <a:prstGeom prst="roundRect">
            <a:avLst>
              <a:gd fmla="val 50000" name="adj"/>
            </a:avLst>
          </a:prstGeom>
          <a:solidFill>
            <a:srgbClr val="0612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5045869" y="8436599"/>
            <a:ext cx="1981200" cy="55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5045875" y="8436600"/>
            <a:ext cx="1661400" cy="558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6675950" y="8388430"/>
            <a:ext cx="45300" cy="159600"/>
          </a:xfrm>
          <a:prstGeom prst="roundRect">
            <a:avLst>
              <a:gd fmla="val 50000" name="adj"/>
            </a:avLst>
          </a:prstGeom>
          <a:solidFill>
            <a:srgbClr val="0612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5045869" y="8808639"/>
            <a:ext cx="1981200" cy="55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5045875" y="8808650"/>
            <a:ext cx="1302600" cy="558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6324225" y="8760470"/>
            <a:ext cx="45300" cy="159600"/>
          </a:xfrm>
          <a:prstGeom prst="roundRect">
            <a:avLst>
              <a:gd fmla="val 50000" name="adj"/>
            </a:avLst>
          </a:prstGeom>
          <a:solidFill>
            <a:srgbClr val="0612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5045869" y="9181543"/>
            <a:ext cx="1981200" cy="55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5045875" y="9181550"/>
            <a:ext cx="1724100" cy="558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6745725" y="9133373"/>
            <a:ext cx="45300" cy="159600"/>
          </a:xfrm>
          <a:prstGeom prst="roundRect">
            <a:avLst>
              <a:gd fmla="val 50000" name="adj"/>
            </a:avLst>
          </a:prstGeom>
          <a:solidFill>
            <a:srgbClr val="0612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 name="Google Shape;131;p13"/>
          <p:cNvGrpSpPr/>
          <p:nvPr/>
        </p:nvGrpSpPr>
        <p:grpSpPr>
          <a:xfrm>
            <a:off x="0" y="1444725"/>
            <a:ext cx="7560000" cy="1795200"/>
            <a:chOff x="0" y="1444725"/>
            <a:chExt cx="7560000" cy="1795200"/>
          </a:xfrm>
        </p:grpSpPr>
        <p:sp>
          <p:nvSpPr>
            <p:cNvPr id="132" name="Google Shape;132;p13"/>
            <p:cNvSpPr/>
            <p:nvPr/>
          </p:nvSpPr>
          <p:spPr>
            <a:xfrm>
              <a:off x="0" y="1444725"/>
              <a:ext cx="7560000" cy="17952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540000" y="1598337"/>
              <a:ext cx="1512000" cy="1512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txBox="1"/>
            <p:nvPr/>
          </p:nvSpPr>
          <p:spPr>
            <a:xfrm>
              <a:off x="2352450" y="2072096"/>
              <a:ext cx="4667400" cy="1089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sz="1200">
                  <a:solidFill>
                    <a:schemeClr val="lt1"/>
                  </a:solidFill>
                  <a:latin typeface="Raleway"/>
                  <a:ea typeface="Raleway"/>
                  <a:cs typeface="Raleway"/>
                  <a:sym typeface="Raleway"/>
                </a:rPr>
                <a:t>Lorem ipsum dolor sit amet, consectetuer adipiscing elit, sed diam nonummy nibh euismod tincidunt ut laoreet dolore magna aliquam erat volutpat. Ut wisi enim ad minim veniam, quis nostrud exerci tation ullamcorper.</a:t>
              </a:r>
              <a:endParaRPr sz="1200">
                <a:solidFill>
                  <a:schemeClr val="lt1"/>
                </a:solidFill>
                <a:latin typeface="Raleway"/>
                <a:ea typeface="Raleway"/>
                <a:cs typeface="Raleway"/>
                <a:sym typeface="Raleway"/>
              </a:endParaRPr>
            </a:p>
          </p:txBody>
        </p:sp>
        <p:cxnSp>
          <p:nvCxnSpPr>
            <p:cNvPr id="135" name="Google Shape;135;p13"/>
            <p:cNvCxnSpPr/>
            <p:nvPr/>
          </p:nvCxnSpPr>
          <p:spPr>
            <a:xfrm>
              <a:off x="2438175" y="2022061"/>
              <a:ext cx="4591200" cy="0"/>
            </a:xfrm>
            <a:prstGeom prst="straightConnector1">
              <a:avLst/>
            </a:prstGeom>
            <a:noFill/>
            <a:ln cap="flat" cmpd="sng" w="9525">
              <a:solidFill>
                <a:schemeClr val="lt1"/>
              </a:solidFill>
              <a:prstDash val="solid"/>
              <a:round/>
              <a:headEnd len="med" w="med" type="none"/>
              <a:tailEnd len="med" w="med" type="none"/>
            </a:ln>
          </p:spPr>
        </p:cxnSp>
        <p:pic>
          <p:nvPicPr>
            <p:cNvPr id="136" name="Google Shape;136;p13"/>
            <p:cNvPicPr preferRelativeResize="0"/>
            <p:nvPr/>
          </p:nvPicPr>
          <p:blipFill rotWithShape="1">
            <a:blip r:embed="rId8">
              <a:alphaModFix/>
            </a:blip>
            <a:srcRect b="0" l="0" r="0" t="0"/>
            <a:stretch/>
          </p:blipFill>
          <p:spPr>
            <a:xfrm>
              <a:off x="6707625" y="1618850"/>
              <a:ext cx="360000" cy="360000"/>
            </a:xfrm>
            <a:prstGeom prst="rect">
              <a:avLst/>
            </a:prstGeom>
            <a:noFill/>
            <a:ln>
              <a:noFill/>
            </a:ln>
          </p:spPr>
        </p:pic>
        <p:sp>
          <p:nvSpPr>
            <p:cNvPr id="137" name="Google Shape;137;p13"/>
            <p:cNvSpPr txBox="1"/>
            <p:nvPr/>
          </p:nvSpPr>
          <p:spPr>
            <a:xfrm>
              <a:off x="2333400" y="1520060"/>
              <a:ext cx="240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chemeClr val="lt1"/>
                  </a:solidFill>
                  <a:latin typeface="Raleway"/>
                  <a:ea typeface="Raleway"/>
                  <a:cs typeface="Raleway"/>
                  <a:sym typeface="Raleway"/>
                </a:rPr>
                <a:t>PROFILE</a:t>
              </a:r>
              <a:endParaRPr b="1" sz="1800">
                <a:solidFill>
                  <a:schemeClr val="lt1"/>
                </a:solidFill>
                <a:latin typeface="Raleway"/>
                <a:ea typeface="Raleway"/>
                <a:cs typeface="Raleway"/>
                <a:sym typeface="Raleway"/>
              </a:endParaRPr>
            </a:p>
          </p:txBody>
        </p:sp>
        <p:pic>
          <p:nvPicPr>
            <p:cNvPr id="138" name="Google Shape;138;p13"/>
            <p:cNvPicPr preferRelativeResize="0"/>
            <p:nvPr/>
          </p:nvPicPr>
          <p:blipFill>
            <a:blip r:embed="rId9">
              <a:alphaModFix/>
            </a:blip>
            <a:stretch>
              <a:fillRect/>
            </a:stretch>
          </p:blipFill>
          <p:spPr>
            <a:xfrm>
              <a:off x="586975" y="1645300"/>
              <a:ext cx="1418100" cy="1418100"/>
            </a:xfrm>
            <a:prstGeom prst="ellipse">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4"/>
          <p:cNvSpPr txBox="1"/>
          <p:nvPr/>
        </p:nvSpPr>
        <p:spPr>
          <a:xfrm>
            <a:off x="4963800" y="3344491"/>
            <a:ext cx="210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rgbClr val="102F47"/>
                </a:solidFill>
                <a:latin typeface="Raleway"/>
                <a:ea typeface="Raleway"/>
                <a:cs typeface="Raleway"/>
                <a:sym typeface="Raleway"/>
              </a:rPr>
              <a:t>FEATURES</a:t>
            </a:r>
            <a:endParaRPr b="1" sz="1800">
              <a:solidFill>
                <a:srgbClr val="102F47"/>
              </a:solidFill>
              <a:latin typeface="Raleway"/>
              <a:ea typeface="Raleway"/>
              <a:cs typeface="Raleway"/>
              <a:sym typeface="Raleway"/>
            </a:endParaRPr>
          </a:p>
        </p:txBody>
      </p:sp>
      <p:sp>
        <p:nvSpPr>
          <p:cNvPr id="144" name="Google Shape;144;p14"/>
          <p:cNvSpPr txBox="1"/>
          <p:nvPr/>
        </p:nvSpPr>
        <p:spPr>
          <a:xfrm>
            <a:off x="463800" y="245823"/>
            <a:ext cx="4269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4000">
                <a:solidFill>
                  <a:srgbClr val="102F47"/>
                </a:solidFill>
                <a:latin typeface="Raleway"/>
                <a:ea typeface="Raleway"/>
                <a:cs typeface="Raleway"/>
                <a:sym typeface="Raleway"/>
              </a:rPr>
              <a:t>Wendy Kunze</a:t>
            </a:r>
            <a:endParaRPr b="1" sz="4000">
              <a:solidFill>
                <a:srgbClr val="102F47"/>
              </a:solidFill>
              <a:latin typeface="Raleway"/>
              <a:ea typeface="Raleway"/>
              <a:cs typeface="Raleway"/>
              <a:sym typeface="Raleway"/>
            </a:endParaRPr>
          </a:p>
        </p:txBody>
      </p:sp>
      <p:sp>
        <p:nvSpPr>
          <p:cNvPr id="145" name="Google Shape;145;p14"/>
          <p:cNvSpPr txBox="1"/>
          <p:nvPr/>
        </p:nvSpPr>
        <p:spPr>
          <a:xfrm>
            <a:off x="444750" y="911758"/>
            <a:ext cx="3574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latin typeface="Lora"/>
                <a:ea typeface="Lora"/>
                <a:cs typeface="Lora"/>
                <a:sym typeface="Lora"/>
              </a:rPr>
              <a:t>Professional Title</a:t>
            </a:r>
            <a:endParaRPr sz="2000">
              <a:latin typeface="Lora"/>
              <a:ea typeface="Lora"/>
              <a:cs typeface="Lora"/>
              <a:sym typeface="Lora"/>
            </a:endParaRPr>
          </a:p>
        </p:txBody>
      </p:sp>
      <p:sp>
        <p:nvSpPr>
          <p:cNvPr id="146" name="Google Shape;146;p14"/>
          <p:cNvSpPr txBox="1"/>
          <p:nvPr/>
        </p:nvSpPr>
        <p:spPr>
          <a:xfrm>
            <a:off x="5753300" y="412447"/>
            <a:ext cx="1585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USA/Port Ikeside</a:t>
            </a:r>
            <a:endParaRPr sz="1100">
              <a:solidFill>
                <a:srgbClr val="102F47"/>
              </a:solidFill>
              <a:latin typeface="Lora SemiBold"/>
              <a:ea typeface="Lora SemiBold"/>
              <a:cs typeface="Lora SemiBold"/>
              <a:sym typeface="Lora SemiBold"/>
            </a:endParaRPr>
          </a:p>
        </p:txBody>
      </p:sp>
      <p:sp>
        <p:nvSpPr>
          <p:cNvPr id="147" name="Google Shape;147;p14"/>
          <p:cNvSpPr txBox="1"/>
          <p:nvPr/>
        </p:nvSpPr>
        <p:spPr>
          <a:xfrm>
            <a:off x="5753300" y="1003892"/>
            <a:ext cx="1585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(626) 585-6344</a:t>
            </a:r>
            <a:endParaRPr sz="1100">
              <a:solidFill>
                <a:srgbClr val="102F47"/>
              </a:solidFill>
              <a:latin typeface="Lora SemiBold"/>
              <a:ea typeface="Lora SemiBold"/>
              <a:cs typeface="Lora SemiBold"/>
              <a:sym typeface="Lora SemiBold"/>
            </a:endParaRPr>
          </a:p>
        </p:txBody>
      </p:sp>
      <p:sp>
        <p:nvSpPr>
          <p:cNvPr id="148" name="Google Shape;148;p14"/>
          <p:cNvSpPr txBox="1"/>
          <p:nvPr/>
        </p:nvSpPr>
        <p:spPr>
          <a:xfrm>
            <a:off x="5753300" y="708169"/>
            <a:ext cx="1508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mail@domain.ltd</a:t>
            </a:r>
            <a:endParaRPr sz="1100">
              <a:solidFill>
                <a:srgbClr val="102F47"/>
              </a:solidFill>
              <a:latin typeface="Lora SemiBold"/>
              <a:ea typeface="Lora SemiBold"/>
              <a:cs typeface="Lora SemiBold"/>
              <a:sym typeface="Lora SemiBold"/>
            </a:endParaRPr>
          </a:p>
        </p:txBody>
      </p:sp>
      <p:pic>
        <p:nvPicPr>
          <p:cNvPr id="149" name="Google Shape;149;p14"/>
          <p:cNvPicPr preferRelativeResize="0"/>
          <p:nvPr/>
        </p:nvPicPr>
        <p:blipFill>
          <a:blip r:embed="rId3">
            <a:alphaModFix/>
          </a:blip>
          <a:stretch>
            <a:fillRect/>
          </a:stretch>
        </p:blipFill>
        <p:spPr>
          <a:xfrm>
            <a:off x="5465300" y="447576"/>
            <a:ext cx="288000" cy="288000"/>
          </a:xfrm>
          <a:prstGeom prst="rect">
            <a:avLst/>
          </a:prstGeom>
          <a:noFill/>
          <a:ln>
            <a:noFill/>
          </a:ln>
        </p:spPr>
      </p:pic>
      <p:pic>
        <p:nvPicPr>
          <p:cNvPr id="150" name="Google Shape;150;p14"/>
          <p:cNvPicPr preferRelativeResize="0"/>
          <p:nvPr/>
        </p:nvPicPr>
        <p:blipFill>
          <a:blip r:embed="rId4">
            <a:alphaModFix/>
          </a:blip>
          <a:stretch>
            <a:fillRect/>
          </a:stretch>
        </p:blipFill>
        <p:spPr>
          <a:xfrm>
            <a:off x="5483300" y="762460"/>
            <a:ext cx="252000" cy="252000"/>
          </a:xfrm>
          <a:prstGeom prst="rect">
            <a:avLst/>
          </a:prstGeom>
          <a:noFill/>
          <a:ln>
            <a:noFill/>
          </a:ln>
        </p:spPr>
      </p:pic>
      <p:pic>
        <p:nvPicPr>
          <p:cNvPr id="151" name="Google Shape;151;p14"/>
          <p:cNvPicPr preferRelativeResize="0"/>
          <p:nvPr/>
        </p:nvPicPr>
        <p:blipFill>
          <a:blip r:embed="rId5">
            <a:alphaModFix/>
          </a:blip>
          <a:stretch>
            <a:fillRect/>
          </a:stretch>
        </p:blipFill>
        <p:spPr>
          <a:xfrm>
            <a:off x="5483300" y="1058182"/>
            <a:ext cx="252000" cy="252000"/>
          </a:xfrm>
          <a:prstGeom prst="rect">
            <a:avLst/>
          </a:prstGeom>
          <a:noFill/>
          <a:ln>
            <a:noFill/>
          </a:ln>
        </p:spPr>
      </p:pic>
      <p:cxnSp>
        <p:nvCxnSpPr>
          <p:cNvPr id="152" name="Google Shape;152;p14"/>
          <p:cNvCxnSpPr/>
          <p:nvPr/>
        </p:nvCxnSpPr>
        <p:spPr>
          <a:xfrm>
            <a:off x="552450" y="3839650"/>
            <a:ext cx="4181400" cy="0"/>
          </a:xfrm>
          <a:prstGeom prst="straightConnector1">
            <a:avLst/>
          </a:prstGeom>
          <a:noFill/>
          <a:ln cap="flat" cmpd="sng" w="9525">
            <a:solidFill>
              <a:srgbClr val="102F47"/>
            </a:solidFill>
            <a:prstDash val="solid"/>
            <a:round/>
            <a:headEnd len="med" w="med" type="none"/>
            <a:tailEnd len="med" w="med" type="none"/>
          </a:ln>
        </p:spPr>
      </p:cxnSp>
      <p:cxnSp>
        <p:nvCxnSpPr>
          <p:cNvPr id="153" name="Google Shape;153;p14"/>
          <p:cNvCxnSpPr/>
          <p:nvPr/>
        </p:nvCxnSpPr>
        <p:spPr>
          <a:xfrm>
            <a:off x="5048250" y="3839650"/>
            <a:ext cx="1981200" cy="0"/>
          </a:xfrm>
          <a:prstGeom prst="straightConnector1">
            <a:avLst/>
          </a:prstGeom>
          <a:noFill/>
          <a:ln cap="flat" cmpd="sng" w="9525">
            <a:solidFill>
              <a:srgbClr val="102F47"/>
            </a:solidFill>
            <a:prstDash val="solid"/>
            <a:round/>
            <a:headEnd len="med" w="med" type="none"/>
            <a:tailEnd len="med" w="med" type="none"/>
          </a:ln>
        </p:spPr>
      </p:cxnSp>
      <p:pic>
        <p:nvPicPr>
          <p:cNvPr id="154" name="Google Shape;154;p14"/>
          <p:cNvPicPr preferRelativeResize="0"/>
          <p:nvPr/>
        </p:nvPicPr>
        <p:blipFill rotWithShape="1">
          <a:blip r:embed="rId6">
            <a:alphaModFix/>
          </a:blip>
          <a:srcRect b="0" l="0" r="0" t="0"/>
          <a:stretch/>
        </p:blipFill>
        <p:spPr>
          <a:xfrm>
            <a:off x="6660000" y="3412909"/>
            <a:ext cx="360000" cy="360000"/>
          </a:xfrm>
          <a:prstGeom prst="rect">
            <a:avLst/>
          </a:prstGeom>
          <a:noFill/>
          <a:ln>
            <a:noFill/>
          </a:ln>
        </p:spPr>
      </p:pic>
      <p:pic>
        <p:nvPicPr>
          <p:cNvPr id="155" name="Google Shape;155;p14"/>
          <p:cNvPicPr preferRelativeResize="0"/>
          <p:nvPr/>
        </p:nvPicPr>
        <p:blipFill>
          <a:blip r:embed="rId7">
            <a:alphaModFix/>
          </a:blip>
          <a:stretch>
            <a:fillRect/>
          </a:stretch>
        </p:blipFill>
        <p:spPr>
          <a:xfrm>
            <a:off x="4431150" y="3412909"/>
            <a:ext cx="360000" cy="360000"/>
          </a:xfrm>
          <a:prstGeom prst="rect">
            <a:avLst/>
          </a:prstGeom>
          <a:noFill/>
          <a:ln>
            <a:noFill/>
          </a:ln>
        </p:spPr>
      </p:pic>
      <p:sp>
        <p:nvSpPr>
          <p:cNvPr id="156" name="Google Shape;156;p14"/>
          <p:cNvSpPr/>
          <p:nvPr/>
        </p:nvSpPr>
        <p:spPr>
          <a:xfrm>
            <a:off x="1131225" y="4122318"/>
            <a:ext cx="96600" cy="102900"/>
          </a:xfrm>
          <a:prstGeom prst="ellipse">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14"/>
          <p:cNvCxnSpPr/>
          <p:nvPr/>
        </p:nvCxnSpPr>
        <p:spPr>
          <a:xfrm>
            <a:off x="1179525" y="4225150"/>
            <a:ext cx="0" cy="1966200"/>
          </a:xfrm>
          <a:prstGeom prst="straightConnector1">
            <a:avLst/>
          </a:prstGeom>
          <a:noFill/>
          <a:ln cap="flat" cmpd="sng" w="9525">
            <a:solidFill>
              <a:srgbClr val="102F47"/>
            </a:solidFill>
            <a:prstDash val="solid"/>
            <a:round/>
            <a:headEnd len="med" w="med" type="none"/>
            <a:tailEnd len="med" w="med" type="none"/>
          </a:ln>
        </p:spPr>
      </p:cxnSp>
      <p:sp>
        <p:nvSpPr>
          <p:cNvPr id="158" name="Google Shape;158;p14"/>
          <p:cNvSpPr txBox="1"/>
          <p:nvPr/>
        </p:nvSpPr>
        <p:spPr>
          <a:xfrm>
            <a:off x="423875" y="4034275"/>
            <a:ext cx="660000" cy="507900"/>
          </a:xfrm>
          <a:prstGeom prst="rect">
            <a:avLst/>
          </a:prstGeom>
          <a:noFill/>
          <a:ln>
            <a:noFill/>
          </a:ln>
        </p:spPr>
        <p:txBody>
          <a:bodyPr anchorCtr="0" anchor="t" bIns="91425" lIns="91425" spcFirstLastPara="1" rIns="91425" wrap="square" tIns="91425">
            <a:spAutoFit/>
          </a:bodyPr>
          <a:lstStyle/>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2013</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2015</a:t>
            </a:r>
            <a:endParaRPr sz="1000">
              <a:solidFill>
                <a:srgbClr val="102F47"/>
              </a:solidFill>
              <a:latin typeface="Lora Medium"/>
              <a:ea typeface="Lora Medium"/>
              <a:cs typeface="Lora Medium"/>
              <a:sym typeface="Lora Medium"/>
            </a:endParaRPr>
          </a:p>
        </p:txBody>
      </p:sp>
      <p:sp>
        <p:nvSpPr>
          <p:cNvPr id="159" name="Google Shape;159;p14"/>
          <p:cNvSpPr txBox="1"/>
          <p:nvPr/>
        </p:nvSpPr>
        <p:spPr>
          <a:xfrm>
            <a:off x="1318425" y="3973116"/>
            <a:ext cx="3415500" cy="552000"/>
          </a:xfrm>
          <a:prstGeom prst="rect">
            <a:avLst/>
          </a:prstGeom>
          <a:noFill/>
          <a:ln>
            <a:noFill/>
          </a:ln>
        </p:spPr>
        <p:txBody>
          <a:bodyPr anchorCtr="0" anchor="t" bIns="91425" lIns="91425" spcFirstLastPara="1" rIns="91425" wrap="square" tIns="91425">
            <a:noAutofit/>
          </a:bodyPr>
          <a:lstStyle/>
          <a:p>
            <a:pPr indent="-159849" lvl="0" marL="269999" rtl="0" algn="l">
              <a:lnSpc>
                <a:spcPct val="115000"/>
              </a:lnSpc>
              <a:spcBef>
                <a:spcPts val="0"/>
              </a:spcBef>
              <a:spcAft>
                <a:spcPts val="0"/>
              </a:spcAft>
              <a:buSzPts val="1100"/>
              <a:buFont typeface="Lora"/>
              <a:buChar char="●"/>
            </a:pPr>
            <a:r>
              <a:rPr lang="ru" sz="1100">
                <a:solidFill>
                  <a:srgbClr val="666666"/>
                </a:solidFill>
                <a:latin typeface="Lora"/>
                <a:ea typeface="Lora"/>
                <a:cs typeface="Lora"/>
                <a:sym typeface="Lora"/>
              </a:rPr>
              <a:t>Molestie consequat, vel illum dolore eu feugiat nulla facilisis at vero.</a:t>
            </a:r>
            <a:endParaRPr sz="1100">
              <a:latin typeface="Lora"/>
              <a:ea typeface="Lora"/>
              <a:cs typeface="Lora"/>
              <a:sym typeface="Lora"/>
            </a:endParaRPr>
          </a:p>
        </p:txBody>
      </p:sp>
      <p:sp>
        <p:nvSpPr>
          <p:cNvPr id="160" name="Google Shape;160;p14"/>
          <p:cNvSpPr txBox="1"/>
          <p:nvPr/>
        </p:nvSpPr>
        <p:spPr>
          <a:xfrm>
            <a:off x="1319775" y="4547938"/>
            <a:ext cx="341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JOB POSITION / TITLE</a:t>
            </a:r>
            <a:endParaRPr sz="1200">
              <a:latin typeface="Lora Medium"/>
              <a:ea typeface="Lora Medium"/>
              <a:cs typeface="Lora Medium"/>
              <a:sym typeface="Lora Medium"/>
            </a:endParaRPr>
          </a:p>
        </p:txBody>
      </p:sp>
      <p:sp>
        <p:nvSpPr>
          <p:cNvPr id="161" name="Google Shape;161;p14"/>
          <p:cNvSpPr txBox="1"/>
          <p:nvPr/>
        </p:nvSpPr>
        <p:spPr>
          <a:xfrm>
            <a:off x="1319775" y="4793130"/>
            <a:ext cx="355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Company name | 448 Loyce Crossroad </a:t>
            </a:r>
            <a:endParaRPr sz="1200">
              <a:latin typeface="Lora Medium"/>
              <a:ea typeface="Lora Medium"/>
              <a:cs typeface="Lora Medium"/>
              <a:sym typeface="Lora Medium"/>
            </a:endParaRPr>
          </a:p>
        </p:txBody>
      </p:sp>
      <p:sp>
        <p:nvSpPr>
          <p:cNvPr id="162" name="Google Shape;162;p14"/>
          <p:cNvSpPr/>
          <p:nvPr/>
        </p:nvSpPr>
        <p:spPr>
          <a:xfrm>
            <a:off x="1131225" y="4693085"/>
            <a:ext cx="96600" cy="102900"/>
          </a:xfrm>
          <a:prstGeom prst="ellipse">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txBox="1"/>
          <p:nvPr/>
        </p:nvSpPr>
        <p:spPr>
          <a:xfrm>
            <a:off x="520950" y="4616411"/>
            <a:ext cx="562800" cy="507900"/>
          </a:xfrm>
          <a:prstGeom prst="rect">
            <a:avLst/>
          </a:prstGeom>
          <a:noFill/>
          <a:ln>
            <a:noFill/>
          </a:ln>
        </p:spPr>
        <p:txBody>
          <a:bodyPr anchorCtr="0" anchor="t" bIns="91425" lIns="91425" spcFirstLastPara="1" rIns="91425" wrap="square" tIns="91425">
            <a:spAutoFit/>
          </a:bodyPr>
          <a:lstStyle/>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2012</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2013</a:t>
            </a:r>
            <a:endParaRPr sz="1000">
              <a:solidFill>
                <a:srgbClr val="102F47"/>
              </a:solidFill>
              <a:latin typeface="Lora Medium"/>
              <a:ea typeface="Lora Medium"/>
              <a:cs typeface="Lora Medium"/>
              <a:sym typeface="Lora Medium"/>
            </a:endParaRPr>
          </a:p>
        </p:txBody>
      </p:sp>
      <p:sp>
        <p:nvSpPr>
          <p:cNvPr id="164" name="Google Shape;164;p14"/>
          <p:cNvSpPr txBox="1"/>
          <p:nvPr/>
        </p:nvSpPr>
        <p:spPr>
          <a:xfrm>
            <a:off x="1318425" y="5039515"/>
            <a:ext cx="3415500" cy="13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666666"/>
                </a:solidFill>
                <a:latin typeface="Lora"/>
                <a:ea typeface="Lora"/>
                <a:cs typeface="Lora"/>
                <a:sym typeface="Lora"/>
              </a:rPr>
              <a:t>Lorem ipsum dolor sit amet, consectetuer adipiscing elit, sed diam nonummy nibh euismod tincidunt ut laoreet dolore magna aliquam erat volutpat.</a:t>
            </a:r>
            <a:endParaRPr sz="1100">
              <a:solidFill>
                <a:srgbClr val="666666"/>
              </a:solidFill>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latin typeface="Lora"/>
                <a:ea typeface="Lora"/>
                <a:cs typeface="Lora"/>
                <a:sym typeface="Lora"/>
              </a:rPr>
              <a:t>Duis autem vel eum iriure dolor.</a:t>
            </a:r>
            <a:endParaRPr sz="1100">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latin typeface="Lora"/>
                <a:ea typeface="Lora"/>
                <a:cs typeface="Lora"/>
                <a:sym typeface="Lora"/>
              </a:rPr>
              <a:t>Hendrerit in vulputate velit esse.</a:t>
            </a:r>
            <a:endParaRPr sz="1100">
              <a:latin typeface="Lora"/>
              <a:ea typeface="Lora"/>
              <a:cs typeface="Lora"/>
              <a:sym typeface="Lora"/>
            </a:endParaRPr>
          </a:p>
        </p:txBody>
      </p:sp>
      <p:sp>
        <p:nvSpPr>
          <p:cNvPr id="165" name="Google Shape;165;p14"/>
          <p:cNvSpPr txBox="1"/>
          <p:nvPr/>
        </p:nvSpPr>
        <p:spPr>
          <a:xfrm>
            <a:off x="1319775" y="6978838"/>
            <a:ext cx="341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PEWTERLAND UNIVERSITY</a:t>
            </a:r>
            <a:endParaRPr sz="1200">
              <a:latin typeface="Lora Medium"/>
              <a:ea typeface="Lora Medium"/>
              <a:cs typeface="Lora Medium"/>
              <a:sym typeface="Lora Medium"/>
            </a:endParaRPr>
          </a:p>
        </p:txBody>
      </p:sp>
      <p:sp>
        <p:nvSpPr>
          <p:cNvPr id="166" name="Google Shape;166;p14"/>
          <p:cNvSpPr txBox="1"/>
          <p:nvPr/>
        </p:nvSpPr>
        <p:spPr>
          <a:xfrm>
            <a:off x="1319775" y="7224038"/>
            <a:ext cx="341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School of Communications</a:t>
            </a:r>
            <a:endParaRPr sz="1200">
              <a:latin typeface="Lora Medium"/>
              <a:ea typeface="Lora Medium"/>
              <a:cs typeface="Lora Medium"/>
              <a:sym typeface="Lora Medium"/>
            </a:endParaRPr>
          </a:p>
        </p:txBody>
      </p:sp>
      <p:sp>
        <p:nvSpPr>
          <p:cNvPr id="167" name="Google Shape;167;p14"/>
          <p:cNvSpPr/>
          <p:nvPr/>
        </p:nvSpPr>
        <p:spPr>
          <a:xfrm>
            <a:off x="1131225" y="7112032"/>
            <a:ext cx="96600" cy="102900"/>
          </a:xfrm>
          <a:prstGeom prst="ellipse">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
          <p:cNvSpPr txBox="1"/>
          <p:nvPr/>
        </p:nvSpPr>
        <p:spPr>
          <a:xfrm>
            <a:off x="520950" y="7037783"/>
            <a:ext cx="562800" cy="507900"/>
          </a:xfrm>
          <a:prstGeom prst="rect">
            <a:avLst/>
          </a:prstGeom>
          <a:noFill/>
          <a:ln>
            <a:noFill/>
          </a:ln>
        </p:spPr>
        <p:txBody>
          <a:bodyPr anchorCtr="0" anchor="t" bIns="91425" lIns="91425" spcFirstLastPara="1" rIns="91425" wrap="square" tIns="91425">
            <a:spAutoFit/>
          </a:bodyPr>
          <a:lstStyle/>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2010</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2012</a:t>
            </a:r>
            <a:endParaRPr sz="1000">
              <a:solidFill>
                <a:srgbClr val="102F47"/>
              </a:solidFill>
              <a:latin typeface="Lora Medium"/>
              <a:ea typeface="Lora Medium"/>
              <a:cs typeface="Lora Medium"/>
              <a:sym typeface="Lora Medium"/>
            </a:endParaRPr>
          </a:p>
        </p:txBody>
      </p:sp>
      <p:sp>
        <p:nvSpPr>
          <p:cNvPr id="169" name="Google Shape;169;p14"/>
          <p:cNvSpPr txBox="1"/>
          <p:nvPr/>
        </p:nvSpPr>
        <p:spPr>
          <a:xfrm>
            <a:off x="1318425" y="7470412"/>
            <a:ext cx="3415500" cy="1132800"/>
          </a:xfrm>
          <a:prstGeom prst="rect">
            <a:avLst/>
          </a:prstGeom>
          <a:noFill/>
          <a:ln>
            <a:noFill/>
          </a:ln>
        </p:spPr>
        <p:txBody>
          <a:bodyPr anchorCtr="0" anchor="t" bIns="91425" lIns="91425" spcFirstLastPara="1" rIns="91425" wrap="square" tIns="91425">
            <a:spAutoFit/>
          </a:bodyPr>
          <a:lstStyle/>
          <a:p>
            <a:pPr indent="-159849" lvl="0" marL="269999" rtl="0" algn="l">
              <a:lnSpc>
                <a:spcPct val="115000"/>
              </a:lnSpc>
              <a:spcBef>
                <a:spcPts val="0"/>
              </a:spcBef>
              <a:spcAft>
                <a:spcPts val="0"/>
              </a:spcAft>
              <a:buSzPts val="1100"/>
              <a:buFont typeface="Lora"/>
              <a:buChar char="●"/>
            </a:pPr>
            <a:r>
              <a:rPr lang="ru" sz="1100">
                <a:solidFill>
                  <a:srgbClr val="666666"/>
                </a:solidFill>
                <a:latin typeface="Lora"/>
                <a:ea typeface="Lora"/>
                <a:cs typeface="Lora"/>
                <a:sym typeface="Lora"/>
              </a:rPr>
              <a:t>AB in Communications, with a minor in digital media</a:t>
            </a:r>
            <a:endParaRPr sz="1100">
              <a:solidFill>
                <a:srgbClr val="666666"/>
              </a:solidFill>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solidFill>
                  <a:srgbClr val="666666"/>
                </a:solidFill>
                <a:latin typeface="Lora"/>
                <a:ea typeface="Lora"/>
                <a:cs typeface="Lora"/>
                <a:sym typeface="Lora"/>
              </a:rPr>
              <a:t>Magna Cum Laude (GWA: 3.8)</a:t>
            </a:r>
            <a:endParaRPr sz="1100">
              <a:solidFill>
                <a:srgbClr val="666666"/>
              </a:solidFill>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solidFill>
                  <a:srgbClr val="666666"/>
                </a:solidFill>
                <a:latin typeface="Lora"/>
                <a:ea typeface="Lora"/>
                <a:cs typeface="Lora"/>
                <a:sym typeface="Lora"/>
              </a:rPr>
              <a:t>Vice Chancellor Scholar</a:t>
            </a:r>
            <a:endParaRPr sz="1100">
              <a:solidFill>
                <a:srgbClr val="666666"/>
              </a:solidFill>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solidFill>
                  <a:srgbClr val="666666"/>
                </a:solidFill>
                <a:latin typeface="Lora"/>
                <a:ea typeface="Lora"/>
                <a:cs typeface="Lora"/>
                <a:sym typeface="Lora"/>
              </a:rPr>
              <a:t>Pewterland Leadership AwardeeBest Thesis</a:t>
            </a:r>
            <a:endParaRPr sz="1100">
              <a:solidFill>
                <a:srgbClr val="666666"/>
              </a:solidFill>
              <a:latin typeface="Lora"/>
              <a:ea typeface="Lora"/>
              <a:cs typeface="Lora"/>
              <a:sym typeface="Lora"/>
            </a:endParaRPr>
          </a:p>
        </p:txBody>
      </p:sp>
      <p:sp>
        <p:nvSpPr>
          <p:cNvPr id="170" name="Google Shape;170;p14"/>
          <p:cNvSpPr txBox="1"/>
          <p:nvPr/>
        </p:nvSpPr>
        <p:spPr>
          <a:xfrm>
            <a:off x="444750" y="3358778"/>
            <a:ext cx="405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rgbClr val="102F47"/>
                </a:solidFill>
                <a:latin typeface="Raleway"/>
                <a:ea typeface="Raleway"/>
                <a:cs typeface="Raleway"/>
                <a:sym typeface="Raleway"/>
              </a:rPr>
              <a:t>CONTINUED EXPERIENCE</a:t>
            </a:r>
            <a:endParaRPr b="1" sz="1800">
              <a:solidFill>
                <a:srgbClr val="102F47"/>
              </a:solidFill>
              <a:latin typeface="Raleway"/>
              <a:ea typeface="Raleway"/>
              <a:cs typeface="Raleway"/>
              <a:sym typeface="Raleway"/>
            </a:endParaRPr>
          </a:p>
        </p:txBody>
      </p:sp>
      <p:sp>
        <p:nvSpPr>
          <p:cNvPr id="171" name="Google Shape;171;p14"/>
          <p:cNvSpPr txBox="1"/>
          <p:nvPr/>
        </p:nvSpPr>
        <p:spPr>
          <a:xfrm>
            <a:off x="4963800" y="3953950"/>
            <a:ext cx="8037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latin typeface="Lora"/>
                <a:ea typeface="Lora"/>
                <a:cs typeface="Lora"/>
                <a:sym typeface="Lora"/>
              </a:rPr>
              <a:t>Age:</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H/W:</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Size:</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Eyes:</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Hair:</a:t>
            </a:r>
            <a:endParaRPr sz="1200">
              <a:latin typeface="Lora"/>
              <a:ea typeface="Lora"/>
              <a:cs typeface="Lora"/>
              <a:sym typeface="Lora"/>
            </a:endParaRPr>
          </a:p>
        </p:txBody>
      </p:sp>
      <p:sp>
        <p:nvSpPr>
          <p:cNvPr id="172" name="Google Shape;172;p14"/>
          <p:cNvSpPr txBox="1"/>
          <p:nvPr/>
        </p:nvSpPr>
        <p:spPr>
          <a:xfrm>
            <a:off x="5697800" y="3953950"/>
            <a:ext cx="13317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latin typeface="Lora"/>
                <a:ea typeface="Lora"/>
                <a:cs typeface="Lora"/>
                <a:sym typeface="Lora"/>
              </a:rPr>
              <a:t>33 years old</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6'0" / 1.84m</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90 / 60 / 90</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Blue, Wide Set</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Black</a:t>
            </a:r>
            <a:endParaRPr sz="1200">
              <a:latin typeface="Lora"/>
              <a:ea typeface="Lora"/>
              <a:cs typeface="Lora"/>
              <a:sym typeface="Lora"/>
            </a:endParaRPr>
          </a:p>
        </p:txBody>
      </p:sp>
      <p:cxnSp>
        <p:nvCxnSpPr>
          <p:cNvPr id="173" name="Google Shape;173;p14"/>
          <p:cNvCxnSpPr/>
          <p:nvPr/>
        </p:nvCxnSpPr>
        <p:spPr>
          <a:xfrm>
            <a:off x="552450" y="6833563"/>
            <a:ext cx="4181400" cy="0"/>
          </a:xfrm>
          <a:prstGeom prst="straightConnector1">
            <a:avLst/>
          </a:prstGeom>
          <a:noFill/>
          <a:ln cap="flat" cmpd="sng" w="9525">
            <a:solidFill>
              <a:srgbClr val="102F47"/>
            </a:solidFill>
            <a:prstDash val="solid"/>
            <a:round/>
            <a:headEnd len="med" w="med" type="none"/>
            <a:tailEnd len="med" w="med" type="none"/>
          </a:ln>
        </p:spPr>
      </p:cxnSp>
      <p:pic>
        <p:nvPicPr>
          <p:cNvPr id="174" name="Google Shape;174;p14"/>
          <p:cNvPicPr preferRelativeResize="0"/>
          <p:nvPr/>
        </p:nvPicPr>
        <p:blipFill rotWithShape="1">
          <a:blip r:embed="rId8">
            <a:alphaModFix/>
          </a:blip>
          <a:srcRect b="0" l="0" r="0" t="0"/>
          <a:stretch/>
        </p:blipFill>
        <p:spPr>
          <a:xfrm>
            <a:off x="4431150" y="6406821"/>
            <a:ext cx="360000" cy="360000"/>
          </a:xfrm>
          <a:prstGeom prst="rect">
            <a:avLst/>
          </a:prstGeom>
          <a:noFill/>
          <a:ln>
            <a:noFill/>
          </a:ln>
        </p:spPr>
      </p:pic>
      <p:sp>
        <p:nvSpPr>
          <p:cNvPr id="175" name="Google Shape;175;p14"/>
          <p:cNvSpPr txBox="1"/>
          <p:nvPr/>
        </p:nvSpPr>
        <p:spPr>
          <a:xfrm>
            <a:off x="444750" y="6352691"/>
            <a:ext cx="405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rgbClr val="102F47"/>
                </a:solidFill>
                <a:latin typeface="Raleway"/>
                <a:ea typeface="Raleway"/>
                <a:cs typeface="Raleway"/>
                <a:sym typeface="Raleway"/>
              </a:rPr>
              <a:t>EDUCATION SUMMARY</a:t>
            </a:r>
            <a:endParaRPr b="1" sz="1800">
              <a:solidFill>
                <a:srgbClr val="102F47"/>
              </a:solidFill>
              <a:latin typeface="Raleway"/>
              <a:ea typeface="Raleway"/>
              <a:cs typeface="Raleway"/>
              <a:sym typeface="Raleway"/>
            </a:endParaRPr>
          </a:p>
        </p:txBody>
      </p:sp>
      <p:cxnSp>
        <p:nvCxnSpPr>
          <p:cNvPr id="176" name="Google Shape;176;p14"/>
          <p:cNvCxnSpPr/>
          <p:nvPr/>
        </p:nvCxnSpPr>
        <p:spPr>
          <a:xfrm>
            <a:off x="1179525" y="7176575"/>
            <a:ext cx="0" cy="3081900"/>
          </a:xfrm>
          <a:prstGeom prst="straightConnector1">
            <a:avLst/>
          </a:prstGeom>
          <a:noFill/>
          <a:ln cap="flat" cmpd="sng" w="9525">
            <a:solidFill>
              <a:srgbClr val="102F47"/>
            </a:solidFill>
            <a:prstDash val="solid"/>
            <a:round/>
            <a:headEnd len="med" w="med" type="none"/>
            <a:tailEnd len="med" w="med" type="none"/>
          </a:ln>
        </p:spPr>
      </p:cxnSp>
      <p:sp>
        <p:nvSpPr>
          <p:cNvPr id="177" name="Google Shape;177;p14"/>
          <p:cNvSpPr txBox="1"/>
          <p:nvPr/>
        </p:nvSpPr>
        <p:spPr>
          <a:xfrm>
            <a:off x="1319775" y="8614263"/>
            <a:ext cx="341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SOUTH PEWTERLAND HIGH</a:t>
            </a:r>
            <a:endParaRPr sz="1200">
              <a:latin typeface="Lora Medium"/>
              <a:ea typeface="Lora Medium"/>
              <a:cs typeface="Lora Medium"/>
              <a:sym typeface="Lora Medium"/>
            </a:endParaRPr>
          </a:p>
        </p:txBody>
      </p:sp>
      <p:sp>
        <p:nvSpPr>
          <p:cNvPr id="178" name="Google Shape;178;p14"/>
          <p:cNvSpPr txBox="1"/>
          <p:nvPr/>
        </p:nvSpPr>
        <p:spPr>
          <a:xfrm>
            <a:off x="1319775" y="8859463"/>
            <a:ext cx="341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Medium"/>
                <a:ea typeface="Lora Medium"/>
                <a:cs typeface="Lora Medium"/>
                <a:sym typeface="Lora Medium"/>
              </a:rPr>
              <a:t>School of Communications</a:t>
            </a:r>
            <a:endParaRPr sz="1200">
              <a:latin typeface="Lora Medium"/>
              <a:ea typeface="Lora Medium"/>
              <a:cs typeface="Lora Medium"/>
              <a:sym typeface="Lora Medium"/>
            </a:endParaRPr>
          </a:p>
        </p:txBody>
      </p:sp>
      <p:sp>
        <p:nvSpPr>
          <p:cNvPr id="179" name="Google Shape;179;p14"/>
          <p:cNvSpPr/>
          <p:nvPr/>
        </p:nvSpPr>
        <p:spPr>
          <a:xfrm>
            <a:off x="1131225" y="8747457"/>
            <a:ext cx="96600" cy="102900"/>
          </a:xfrm>
          <a:prstGeom prst="ellipse">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txBox="1"/>
          <p:nvPr/>
        </p:nvSpPr>
        <p:spPr>
          <a:xfrm>
            <a:off x="520950" y="8673208"/>
            <a:ext cx="562800" cy="507900"/>
          </a:xfrm>
          <a:prstGeom prst="rect">
            <a:avLst/>
          </a:prstGeom>
          <a:noFill/>
          <a:ln>
            <a:noFill/>
          </a:ln>
        </p:spPr>
        <p:txBody>
          <a:bodyPr anchorCtr="0" anchor="t" bIns="91425" lIns="91425" spcFirstLastPara="1" rIns="91425" wrap="square" tIns="91425">
            <a:spAutoFit/>
          </a:bodyPr>
          <a:lstStyle/>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2006</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a:t>
            </a:r>
            <a:endParaRPr sz="1000">
              <a:solidFill>
                <a:srgbClr val="102F47"/>
              </a:solidFill>
              <a:latin typeface="Lora Medium"/>
              <a:ea typeface="Lora Medium"/>
              <a:cs typeface="Lora Medium"/>
              <a:sym typeface="Lora Medium"/>
            </a:endParaRPr>
          </a:p>
          <a:p>
            <a:pPr indent="0" lvl="0" marL="0" rtl="0" algn="r">
              <a:lnSpc>
                <a:spcPct val="70000"/>
              </a:lnSpc>
              <a:spcBef>
                <a:spcPts val="0"/>
              </a:spcBef>
              <a:spcAft>
                <a:spcPts val="0"/>
              </a:spcAft>
              <a:buNone/>
            </a:pPr>
            <a:r>
              <a:rPr lang="ru" sz="1000">
                <a:solidFill>
                  <a:srgbClr val="102F47"/>
                </a:solidFill>
                <a:latin typeface="Lora Medium"/>
                <a:ea typeface="Lora Medium"/>
                <a:cs typeface="Lora Medium"/>
                <a:sym typeface="Lora Medium"/>
              </a:rPr>
              <a:t>2010</a:t>
            </a:r>
            <a:endParaRPr sz="1000">
              <a:solidFill>
                <a:srgbClr val="102F47"/>
              </a:solidFill>
              <a:latin typeface="Lora Medium"/>
              <a:ea typeface="Lora Medium"/>
              <a:cs typeface="Lora Medium"/>
              <a:sym typeface="Lora Medium"/>
            </a:endParaRPr>
          </a:p>
        </p:txBody>
      </p:sp>
      <p:sp>
        <p:nvSpPr>
          <p:cNvPr id="181" name="Google Shape;181;p14"/>
          <p:cNvSpPr txBox="1"/>
          <p:nvPr/>
        </p:nvSpPr>
        <p:spPr>
          <a:xfrm>
            <a:off x="1318425" y="9105837"/>
            <a:ext cx="3415500" cy="1132800"/>
          </a:xfrm>
          <a:prstGeom prst="rect">
            <a:avLst/>
          </a:prstGeom>
          <a:noFill/>
          <a:ln>
            <a:noFill/>
          </a:ln>
        </p:spPr>
        <p:txBody>
          <a:bodyPr anchorCtr="0" anchor="t" bIns="91425" lIns="91425" spcFirstLastPara="1" rIns="91425" wrap="square" tIns="91425">
            <a:spAutoFit/>
          </a:bodyPr>
          <a:lstStyle/>
          <a:p>
            <a:pPr indent="-159849" lvl="0" marL="269999" rtl="0" algn="l">
              <a:lnSpc>
                <a:spcPct val="115000"/>
              </a:lnSpc>
              <a:spcBef>
                <a:spcPts val="0"/>
              </a:spcBef>
              <a:spcAft>
                <a:spcPts val="0"/>
              </a:spcAft>
              <a:buSzPts val="1100"/>
              <a:buFont typeface="Lora"/>
              <a:buChar char="●"/>
            </a:pPr>
            <a:r>
              <a:rPr lang="ru" sz="1100">
                <a:solidFill>
                  <a:srgbClr val="666666"/>
                </a:solidFill>
                <a:latin typeface="Lora"/>
                <a:ea typeface="Lora"/>
                <a:cs typeface="Lora"/>
                <a:sym typeface="Lora"/>
              </a:rPr>
              <a:t>Graduated with Honors (Ranking: 98th Percentile)</a:t>
            </a:r>
            <a:endParaRPr sz="1100">
              <a:solidFill>
                <a:srgbClr val="666666"/>
              </a:solidFill>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solidFill>
                  <a:srgbClr val="666666"/>
                </a:solidFill>
                <a:latin typeface="Lora"/>
                <a:ea typeface="Lora"/>
                <a:cs typeface="Lora"/>
                <a:sym typeface="Lora"/>
              </a:rPr>
              <a:t>Gold Medalist for English Proficiency</a:t>
            </a:r>
            <a:endParaRPr sz="1100">
              <a:solidFill>
                <a:srgbClr val="666666"/>
              </a:solidFill>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solidFill>
                  <a:srgbClr val="666666"/>
                </a:solidFill>
                <a:latin typeface="Lora"/>
                <a:ea typeface="Lora"/>
                <a:cs typeface="Lora"/>
                <a:sym typeface="Lora"/>
              </a:rPr>
              <a:t>Pewterland Awardee for Creative Writing</a:t>
            </a:r>
            <a:endParaRPr sz="1100">
              <a:solidFill>
                <a:srgbClr val="666666"/>
              </a:solidFill>
              <a:latin typeface="Lora"/>
              <a:ea typeface="Lora"/>
              <a:cs typeface="Lora"/>
              <a:sym typeface="Lora"/>
            </a:endParaRPr>
          </a:p>
          <a:p>
            <a:pPr indent="-159849" lvl="0" marL="269999" rtl="0" algn="l">
              <a:lnSpc>
                <a:spcPct val="115000"/>
              </a:lnSpc>
              <a:spcBef>
                <a:spcPts val="0"/>
              </a:spcBef>
              <a:spcAft>
                <a:spcPts val="0"/>
              </a:spcAft>
              <a:buSzPts val="1100"/>
              <a:buFont typeface="Lora"/>
              <a:buChar char="●"/>
            </a:pPr>
            <a:r>
              <a:rPr lang="ru" sz="1100">
                <a:solidFill>
                  <a:srgbClr val="666666"/>
                </a:solidFill>
                <a:latin typeface="Lora"/>
                <a:ea typeface="Lora"/>
                <a:cs typeface="Lora"/>
                <a:sym typeface="Lora"/>
              </a:rPr>
              <a:t>SPH Leadership Awardee</a:t>
            </a:r>
            <a:endParaRPr sz="1100">
              <a:solidFill>
                <a:srgbClr val="666666"/>
              </a:solidFill>
              <a:latin typeface="Lora"/>
              <a:ea typeface="Lora"/>
              <a:cs typeface="Lora"/>
              <a:sym typeface="Lora"/>
            </a:endParaRPr>
          </a:p>
        </p:txBody>
      </p:sp>
      <p:sp>
        <p:nvSpPr>
          <p:cNvPr id="182" name="Google Shape;182;p14"/>
          <p:cNvSpPr txBox="1"/>
          <p:nvPr/>
        </p:nvSpPr>
        <p:spPr>
          <a:xfrm>
            <a:off x="4963800" y="5154266"/>
            <a:ext cx="210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rgbClr val="102F47"/>
                </a:solidFill>
                <a:latin typeface="Raleway"/>
                <a:ea typeface="Raleway"/>
                <a:cs typeface="Raleway"/>
                <a:sym typeface="Raleway"/>
              </a:rPr>
              <a:t>AWARDS</a:t>
            </a:r>
            <a:endParaRPr b="1" sz="1800">
              <a:solidFill>
                <a:srgbClr val="102F47"/>
              </a:solidFill>
              <a:latin typeface="Raleway"/>
              <a:ea typeface="Raleway"/>
              <a:cs typeface="Raleway"/>
              <a:sym typeface="Raleway"/>
            </a:endParaRPr>
          </a:p>
        </p:txBody>
      </p:sp>
      <p:cxnSp>
        <p:nvCxnSpPr>
          <p:cNvPr id="183" name="Google Shape;183;p14"/>
          <p:cNvCxnSpPr/>
          <p:nvPr/>
        </p:nvCxnSpPr>
        <p:spPr>
          <a:xfrm>
            <a:off x="5048250" y="5649425"/>
            <a:ext cx="1981200" cy="0"/>
          </a:xfrm>
          <a:prstGeom prst="straightConnector1">
            <a:avLst/>
          </a:prstGeom>
          <a:noFill/>
          <a:ln cap="flat" cmpd="sng" w="9525">
            <a:solidFill>
              <a:srgbClr val="102F47"/>
            </a:solidFill>
            <a:prstDash val="solid"/>
            <a:round/>
            <a:headEnd len="med" w="med" type="none"/>
            <a:tailEnd len="med" w="med" type="none"/>
          </a:ln>
        </p:spPr>
      </p:cxnSp>
      <p:pic>
        <p:nvPicPr>
          <p:cNvPr id="184" name="Google Shape;184;p14"/>
          <p:cNvPicPr preferRelativeResize="0"/>
          <p:nvPr/>
        </p:nvPicPr>
        <p:blipFill rotWithShape="1">
          <a:blip r:embed="rId9">
            <a:alphaModFix/>
          </a:blip>
          <a:srcRect b="0" l="0" r="0" t="0"/>
          <a:stretch/>
        </p:blipFill>
        <p:spPr>
          <a:xfrm>
            <a:off x="6660000" y="5222684"/>
            <a:ext cx="360000" cy="360000"/>
          </a:xfrm>
          <a:prstGeom prst="rect">
            <a:avLst/>
          </a:prstGeom>
          <a:noFill/>
          <a:ln>
            <a:noFill/>
          </a:ln>
        </p:spPr>
      </p:pic>
      <p:sp>
        <p:nvSpPr>
          <p:cNvPr id="185" name="Google Shape;185;p14"/>
          <p:cNvSpPr txBox="1"/>
          <p:nvPr/>
        </p:nvSpPr>
        <p:spPr>
          <a:xfrm>
            <a:off x="4972050" y="5708700"/>
            <a:ext cx="1981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latin typeface="Lora"/>
                <a:ea typeface="Lora"/>
                <a:cs typeface="Lora"/>
                <a:sym typeface="Lora"/>
              </a:rPr>
              <a:t>2015</a:t>
            </a:r>
            <a:endParaRPr sz="1100">
              <a:latin typeface="Lora"/>
              <a:ea typeface="Lora"/>
              <a:cs typeface="Lora"/>
              <a:sym typeface="Lora"/>
            </a:endParaRPr>
          </a:p>
        </p:txBody>
      </p:sp>
      <p:sp>
        <p:nvSpPr>
          <p:cNvPr id="186" name="Google Shape;186;p14"/>
          <p:cNvSpPr txBox="1"/>
          <p:nvPr/>
        </p:nvSpPr>
        <p:spPr>
          <a:xfrm>
            <a:off x="4972050" y="5931300"/>
            <a:ext cx="198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latin typeface="Lora"/>
                <a:ea typeface="Lora"/>
                <a:cs typeface="Lora"/>
                <a:sym typeface="Lora"/>
              </a:rPr>
              <a:t>NY Designer of the Year</a:t>
            </a:r>
            <a:endParaRPr b="1" sz="1200">
              <a:latin typeface="Lora"/>
              <a:ea typeface="Lora"/>
              <a:cs typeface="Lora"/>
              <a:sym typeface="Lora"/>
            </a:endParaRPr>
          </a:p>
        </p:txBody>
      </p:sp>
      <p:sp>
        <p:nvSpPr>
          <p:cNvPr id="187" name="Google Shape;187;p14"/>
          <p:cNvSpPr txBox="1"/>
          <p:nvPr/>
        </p:nvSpPr>
        <p:spPr>
          <a:xfrm>
            <a:off x="4972050" y="6179525"/>
            <a:ext cx="1981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latin typeface="Lora"/>
                <a:ea typeface="Lora"/>
                <a:cs typeface="Lora"/>
                <a:sym typeface="Lora"/>
              </a:rPr>
              <a:t>NY Fashion Week</a:t>
            </a:r>
            <a:endParaRPr sz="1100">
              <a:latin typeface="Lora"/>
              <a:ea typeface="Lora"/>
              <a:cs typeface="Lora"/>
              <a:sym typeface="Lora"/>
            </a:endParaRPr>
          </a:p>
        </p:txBody>
      </p:sp>
      <p:sp>
        <p:nvSpPr>
          <p:cNvPr id="188" name="Google Shape;188;p14"/>
          <p:cNvSpPr txBox="1"/>
          <p:nvPr/>
        </p:nvSpPr>
        <p:spPr>
          <a:xfrm>
            <a:off x="4972050" y="6558000"/>
            <a:ext cx="1981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latin typeface="Lora"/>
                <a:ea typeface="Lora"/>
                <a:cs typeface="Lora"/>
                <a:sym typeface="Lora"/>
              </a:rPr>
              <a:t>2010</a:t>
            </a:r>
            <a:endParaRPr sz="1100">
              <a:latin typeface="Lora"/>
              <a:ea typeface="Lora"/>
              <a:cs typeface="Lora"/>
              <a:sym typeface="Lora"/>
            </a:endParaRPr>
          </a:p>
        </p:txBody>
      </p:sp>
      <p:sp>
        <p:nvSpPr>
          <p:cNvPr id="189" name="Google Shape;189;p14"/>
          <p:cNvSpPr txBox="1"/>
          <p:nvPr/>
        </p:nvSpPr>
        <p:spPr>
          <a:xfrm>
            <a:off x="4972050" y="6780600"/>
            <a:ext cx="221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latin typeface="Lora"/>
                <a:ea typeface="Lora"/>
                <a:cs typeface="Lora"/>
                <a:sym typeface="Lora"/>
              </a:rPr>
              <a:t>Youngest Stylist in Maine</a:t>
            </a:r>
            <a:endParaRPr b="1" sz="1200">
              <a:latin typeface="Lora"/>
              <a:ea typeface="Lora"/>
              <a:cs typeface="Lora"/>
              <a:sym typeface="Lora"/>
            </a:endParaRPr>
          </a:p>
        </p:txBody>
      </p:sp>
      <p:sp>
        <p:nvSpPr>
          <p:cNvPr id="190" name="Google Shape;190;p14"/>
          <p:cNvSpPr txBox="1"/>
          <p:nvPr/>
        </p:nvSpPr>
        <p:spPr>
          <a:xfrm>
            <a:off x="4972050" y="7028825"/>
            <a:ext cx="1981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latin typeface="Lora"/>
                <a:ea typeface="Lora"/>
                <a:cs typeface="Lora"/>
                <a:sym typeface="Lora"/>
              </a:rPr>
              <a:t>Maine Fashion Week</a:t>
            </a:r>
            <a:endParaRPr sz="1100">
              <a:latin typeface="Lora"/>
              <a:ea typeface="Lora"/>
              <a:cs typeface="Lora"/>
              <a:sym typeface="Lora"/>
            </a:endParaRPr>
          </a:p>
        </p:txBody>
      </p:sp>
      <p:sp>
        <p:nvSpPr>
          <p:cNvPr id="191" name="Google Shape;191;p14"/>
          <p:cNvSpPr txBox="1"/>
          <p:nvPr/>
        </p:nvSpPr>
        <p:spPr>
          <a:xfrm>
            <a:off x="4963800" y="7391791"/>
            <a:ext cx="210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rgbClr val="102F47"/>
                </a:solidFill>
                <a:latin typeface="Raleway"/>
                <a:ea typeface="Raleway"/>
                <a:cs typeface="Raleway"/>
                <a:sym typeface="Raleway"/>
              </a:rPr>
              <a:t>HOBBIES</a:t>
            </a:r>
            <a:endParaRPr b="1" sz="1800">
              <a:solidFill>
                <a:srgbClr val="102F47"/>
              </a:solidFill>
              <a:latin typeface="Raleway"/>
              <a:ea typeface="Raleway"/>
              <a:cs typeface="Raleway"/>
              <a:sym typeface="Raleway"/>
            </a:endParaRPr>
          </a:p>
        </p:txBody>
      </p:sp>
      <p:cxnSp>
        <p:nvCxnSpPr>
          <p:cNvPr id="192" name="Google Shape;192;p14"/>
          <p:cNvCxnSpPr/>
          <p:nvPr/>
        </p:nvCxnSpPr>
        <p:spPr>
          <a:xfrm>
            <a:off x="5048250" y="7886950"/>
            <a:ext cx="1981200" cy="0"/>
          </a:xfrm>
          <a:prstGeom prst="straightConnector1">
            <a:avLst/>
          </a:prstGeom>
          <a:noFill/>
          <a:ln cap="flat" cmpd="sng" w="9525">
            <a:solidFill>
              <a:srgbClr val="102F47"/>
            </a:solidFill>
            <a:prstDash val="solid"/>
            <a:round/>
            <a:headEnd len="med" w="med" type="none"/>
            <a:tailEnd len="med" w="med" type="none"/>
          </a:ln>
        </p:spPr>
      </p:cxnSp>
      <p:pic>
        <p:nvPicPr>
          <p:cNvPr id="193" name="Google Shape;193;p14"/>
          <p:cNvPicPr preferRelativeResize="0"/>
          <p:nvPr/>
        </p:nvPicPr>
        <p:blipFill rotWithShape="1">
          <a:blip r:embed="rId10">
            <a:alphaModFix/>
          </a:blip>
          <a:srcRect b="0" l="0" r="0" t="0"/>
          <a:stretch/>
        </p:blipFill>
        <p:spPr>
          <a:xfrm>
            <a:off x="6660000" y="7460209"/>
            <a:ext cx="360000" cy="360000"/>
          </a:xfrm>
          <a:prstGeom prst="rect">
            <a:avLst/>
          </a:prstGeom>
          <a:noFill/>
          <a:ln>
            <a:noFill/>
          </a:ln>
        </p:spPr>
      </p:pic>
      <p:grpSp>
        <p:nvGrpSpPr>
          <p:cNvPr id="194" name="Google Shape;194;p14"/>
          <p:cNvGrpSpPr/>
          <p:nvPr/>
        </p:nvGrpSpPr>
        <p:grpSpPr>
          <a:xfrm>
            <a:off x="4903699" y="8083075"/>
            <a:ext cx="1144500" cy="693875"/>
            <a:chOff x="4903699" y="8159275"/>
            <a:chExt cx="1144500" cy="693875"/>
          </a:xfrm>
        </p:grpSpPr>
        <p:pic>
          <p:nvPicPr>
            <p:cNvPr id="195" name="Google Shape;195;p14"/>
            <p:cNvPicPr preferRelativeResize="0"/>
            <p:nvPr/>
          </p:nvPicPr>
          <p:blipFill>
            <a:blip r:embed="rId11">
              <a:alphaModFix/>
            </a:blip>
            <a:stretch>
              <a:fillRect/>
            </a:stretch>
          </p:blipFill>
          <p:spPr>
            <a:xfrm>
              <a:off x="5261749" y="8159275"/>
              <a:ext cx="428400" cy="428400"/>
            </a:xfrm>
            <a:prstGeom prst="rect">
              <a:avLst/>
            </a:prstGeom>
            <a:noFill/>
            <a:ln>
              <a:noFill/>
            </a:ln>
          </p:spPr>
        </p:pic>
        <p:sp>
          <p:nvSpPr>
            <p:cNvPr id="196" name="Google Shape;196;p14"/>
            <p:cNvSpPr txBox="1"/>
            <p:nvPr/>
          </p:nvSpPr>
          <p:spPr>
            <a:xfrm>
              <a:off x="4903699" y="8483850"/>
              <a:ext cx="1144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200">
                  <a:latin typeface="Lora"/>
                  <a:ea typeface="Lora"/>
                  <a:cs typeface="Lora"/>
                  <a:sym typeface="Lora"/>
                </a:rPr>
                <a:t>Photography</a:t>
              </a:r>
              <a:endParaRPr sz="1200">
                <a:latin typeface="Lora"/>
                <a:ea typeface="Lora"/>
                <a:cs typeface="Lora"/>
                <a:sym typeface="Lora"/>
              </a:endParaRPr>
            </a:p>
          </p:txBody>
        </p:sp>
      </p:grpSp>
      <p:grpSp>
        <p:nvGrpSpPr>
          <p:cNvPr id="197" name="Google Shape;197;p14"/>
          <p:cNvGrpSpPr/>
          <p:nvPr/>
        </p:nvGrpSpPr>
        <p:grpSpPr>
          <a:xfrm>
            <a:off x="6027749" y="8786200"/>
            <a:ext cx="1144500" cy="693875"/>
            <a:chOff x="6027749" y="8159275"/>
            <a:chExt cx="1144500" cy="693875"/>
          </a:xfrm>
        </p:grpSpPr>
        <p:pic>
          <p:nvPicPr>
            <p:cNvPr id="198" name="Google Shape;198;p14"/>
            <p:cNvPicPr preferRelativeResize="0"/>
            <p:nvPr/>
          </p:nvPicPr>
          <p:blipFill>
            <a:blip r:embed="rId12">
              <a:alphaModFix/>
            </a:blip>
            <a:stretch>
              <a:fillRect/>
            </a:stretch>
          </p:blipFill>
          <p:spPr>
            <a:xfrm>
              <a:off x="6385800" y="8159275"/>
              <a:ext cx="428400" cy="428400"/>
            </a:xfrm>
            <a:prstGeom prst="rect">
              <a:avLst/>
            </a:prstGeom>
            <a:noFill/>
            <a:ln>
              <a:noFill/>
            </a:ln>
          </p:spPr>
        </p:pic>
        <p:sp>
          <p:nvSpPr>
            <p:cNvPr id="199" name="Google Shape;199;p14"/>
            <p:cNvSpPr txBox="1"/>
            <p:nvPr/>
          </p:nvSpPr>
          <p:spPr>
            <a:xfrm>
              <a:off x="6027749" y="8483850"/>
              <a:ext cx="1144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200">
                  <a:latin typeface="Lora"/>
                  <a:ea typeface="Lora"/>
                  <a:cs typeface="Lora"/>
                  <a:sym typeface="Lora"/>
                </a:rPr>
                <a:t>Music</a:t>
              </a:r>
              <a:endParaRPr sz="1200">
                <a:latin typeface="Lora"/>
                <a:ea typeface="Lora"/>
                <a:cs typeface="Lora"/>
                <a:sym typeface="Lora"/>
              </a:endParaRPr>
            </a:p>
          </p:txBody>
        </p:sp>
      </p:grpSp>
      <p:grpSp>
        <p:nvGrpSpPr>
          <p:cNvPr id="200" name="Google Shape;200;p14"/>
          <p:cNvGrpSpPr/>
          <p:nvPr/>
        </p:nvGrpSpPr>
        <p:grpSpPr>
          <a:xfrm>
            <a:off x="4903699" y="8786200"/>
            <a:ext cx="1144500" cy="693875"/>
            <a:chOff x="4903699" y="8839925"/>
            <a:chExt cx="1144500" cy="693875"/>
          </a:xfrm>
        </p:grpSpPr>
        <p:pic>
          <p:nvPicPr>
            <p:cNvPr id="201" name="Google Shape;201;p14"/>
            <p:cNvPicPr preferRelativeResize="0"/>
            <p:nvPr/>
          </p:nvPicPr>
          <p:blipFill rotWithShape="1">
            <a:blip r:embed="rId13">
              <a:alphaModFix/>
            </a:blip>
            <a:srcRect b="0" l="0" r="0" t="0"/>
            <a:stretch/>
          </p:blipFill>
          <p:spPr>
            <a:xfrm>
              <a:off x="5261749" y="8839925"/>
              <a:ext cx="428400" cy="428400"/>
            </a:xfrm>
            <a:prstGeom prst="rect">
              <a:avLst/>
            </a:prstGeom>
            <a:noFill/>
            <a:ln>
              <a:noFill/>
            </a:ln>
          </p:spPr>
        </p:pic>
        <p:sp>
          <p:nvSpPr>
            <p:cNvPr id="202" name="Google Shape;202;p14"/>
            <p:cNvSpPr txBox="1"/>
            <p:nvPr/>
          </p:nvSpPr>
          <p:spPr>
            <a:xfrm>
              <a:off x="4903699" y="9164500"/>
              <a:ext cx="1144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200">
                  <a:latin typeface="Lora"/>
                  <a:ea typeface="Lora"/>
                  <a:cs typeface="Lora"/>
                  <a:sym typeface="Lora"/>
                </a:rPr>
                <a:t>Travel</a:t>
              </a:r>
              <a:endParaRPr sz="1200">
                <a:latin typeface="Lora"/>
                <a:ea typeface="Lora"/>
                <a:cs typeface="Lora"/>
                <a:sym typeface="Lora"/>
              </a:endParaRPr>
            </a:p>
          </p:txBody>
        </p:sp>
      </p:grpSp>
      <p:grpSp>
        <p:nvGrpSpPr>
          <p:cNvPr id="203" name="Google Shape;203;p14"/>
          <p:cNvGrpSpPr/>
          <p:nvPr/>
        </p:nvGrpSpPr>
        <p:grpSpPr>
          <a:xfrm>
            <a:off x="6027749" y="8083075"/>
            <a:ext cx="1144500" cy="693875"/>
            <a:chOff x="6027749" y="8839925"/>
            <a:chExt cx="1144500" cy="693875"/>
          </a:xfrm>
        </p:grpSpPr>
        <p:pic>
          <p:nvPicPr>
            <p:cNvPr id="204" name="Google Shape;204;p14"/>
            <p:cNvPicPr preferRelativeResize="0"/>
            <p:nvPr/>
          </p:nvPicPr>
          <p:blipFill rotWithShape="1">
            <a:blip r:embed="rId14">
              <a:alphaModFix/>
            </a:blip>
            <a:srcRect b="0" l="0" r="0" t="0"/>
            <a:stretch/>
          </p:blipFill>
          <p:spPr>
            <a:xfrm>
              <a:off x="6385800" y="8839925"/>
              <a:ext cx="428400" cy="428400"/>
            </a:xfrm>
            <a:prstGeom prst="rect">
              <a:avLst/>
            </a:prstGeom>
            <a:noFill/>
            <a:ln>
              <a:noFill/>
            </a:ln>
          </p:spPr>
        </p:pic>
        <p:sp>
          <p:nvSpPr>
            <p:cNvPr id="205" name="Google Shape;205;p14"/>
            <p:cNvSpPr txBox="1"/>
            <p:nvPr/>
          </p:nvSpPr>
          <p:spPr>
            <a:xfrm>
              <a:off x="6027749" y="9164500"/>
              <a:ext cx="1144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200">
                  <a:latin typeface="Lora"/>
                  <a:ea typeface="Lora"/>
                  <a:cs typeface="Lora"/>
                  <a:sym typeface="Lora"/>
                </a:rPr>
                <a:t>Shopping</a:t>
              </a:r>
              <a:endParaRPr sz="1200">
                <a:latin typeface="Lora"/>
                <a:ea typeface="Lora"/>
                <a:cs typeface="Lora"/>
                <a:sym typeface="Lora"/>
              </a:endParaRPr>
            </a:p>
          </p:txBody>
        </p:sp>
      </p:grpSp>
      <p:grpSp>
        <p:nvGrpSpPr>
          <p:cNvPr id="206" name="Google Shape;206;p14"/>
          <p:cNvGrpSpPr/>
          <p:nvPr/>
        </p:nvGrpSpPr>
        <p:grpSpPr>
          <a:xfrm>
            <a:off x="0" y="1444725"/>
            <a:ext cx="7560000" cy="1795200"/>
            <a:chOff x="0" y="1444725"/>
            <a:chExt cx="7560000" cy="1795200"/>
          </a:xfrm>
        </p:grpSpPr>
        <p:sp>
          <p:nvSpPr>
            <p:cNvPr id="207" name="Google Shape;207;p14"/>
            <p:cNvSpPr/>
            <p:nvPr/>
          </p:nvSpPr>
          <p:spPr>
            <a:xfrm>
              <a:off x="0" y="1444725"/>
              <a:ext cx="7560000" cy="17952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540000" y="1598337"/>
              <a:ext cx="1512000" cy="1512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txBox="1"/>
            <p:nvPr/>
          </p:nvSpPr>
          <p:spPr>
            <a:xfrm>
              <a:off x="2352450" y="2072096"/>
              <a:ext cx="4667400" cy="1089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sz="1200">
                  <a:solidFill>
                    <a:schemeClr val="lt1"/>
                  </a:solidFill>
                  <a:latin typeface="Raleway"/>
                  <a:ea typeface="Raleway"/>
                  <a:cs typeface="Raleway"/>
                  <a:sym typeface="Raleway"/>
                </a:rPr>
                <a:t>Lorem ipsum dolor sit amet, consectetuer adipiscing elit, sed diam nonummy nibh euismod tincidunt ut laoreet dolore magna aliquam erat volutpat. Ut wisi enim ad minim veniam, quis nostrud exerci tation ullamcorper.</a:t>
              </a:r>
              <a:endParaRPr sz="1200">
                <a:solidFill>
                  <a:schemeClr val="lt1"/>
                </a:solidFill>
                <a:latin typeface="Raleway"/>
                <a:ea typeface="Raleway"/>
                <a:cs typeface="Raleway"/>
                <a:sym typeface="Raleway"/>
              </a:endParaRPr>
            </a:p>
          </p:txBody>
        </p:sp>
        <p:cxnSp>
          <p:nvCxnSpPr>
            <p:cNvPr id="210" name="Google Shape;210;p14"/>
            <p:cNvCxnSpPr/>
            <p:nvPr/>
          </p:nvCxnSpPr>
          <p:spPr>
            <a:xfrm>
              <a:off x="2438175" y="2022061"/>
              <a:ext cx="4591200" cy="0"/>
            </a:xfrm>
            <a:prstGeom prst="straightConnector1">
              <a:avLst/>
            </a:prstGeom>
            <a:noFill/>
            <a:ln cap="flat" cmpd="sng" w="9525">
              <a:solidFill>
                <a:schemeClr val="lt1"/>
              </a:solidFill>
              <a:prstDash val="solid"/>
              <a:round/>
              <a:headEnd len="med" w="med" type="none"/>
              <a:tailEnd len="med" w="med" type="none"/>
            </a:ln>
          </p:spPr>
        </p:cxnSp>
        <p:pic>
          <p:nvPicPr>
            <p:cNvPr id="211" name="Google Shape;211;p14"/>
            <p:cNvPicPr preferRelativeResize="0"/>
            <p:nvPr/>
          </p:nvPicPr>
          <p:blipFill rotWithShape="1">
            <a:blip r:embed="rId15">
              <a:alphaModFix/>
            </a:blip>
            <a:srcRect b="0" l="0" r="0" t="0"/>
            <a:stretch/>
          </p:blipFill>
          <p:spPr>
            <a:xfrm>
              <a:off x="6707625" y="1618850"/>
              <a:ext cx="360000" cy="360000"/>
            </a:xfrm>
            <a:prstGeom prst="rect">
              <a:avLst/>
            </a:prstGeom>
            <a:noFill/>
            <a:ln>
              <a:noFill/>
            </a:ln>
          </p:spPr>
        </p:pic>
        <p:sp>
          <p:nvSpPr>
            <p:cNvPr id="212" name="Google Shape;212;p14"/>
            <p:cNvSpPr txBox="1"/>
            <p:nvPr/>
          </p:nvSpPr>
          <p:spPr>
            <a:xfrm>
              <a:off x="2333400" y="1520060"/>
              <a:ext cx="240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chemeClr val="lt1"/>
                  </a:solidFill>
                  <a:latin typeface="Raleway"/>
                  <a:ea typeface="Raleway"/>
                  <a:cs typeface="Raleway"/>
                  <a:sym typeface="Raleway"/>
                </a:rPr>
                <a:t>PROFILE</a:t>
              </a:r>
              <a:endParaRPr b="1" sz="1800">
                <a:solidFill>
                  <a:schemeClr val="lt1"/>
                </a:solidFill>
                <a:latin typeface="Raleway"/>
                <a:ea typeface="Raleway"/>
                <a:cs typeface="Raleway"/>
                <a:sym typeface="Raleway"/>
              </a:endParaRPr>
            </a:p>
          </p:txBody>
        </p:sp>
        <p:pic>
          <p:nvPicPr>
            <p:cNvPr id="213" name="Google Shape;213;p14"/>
            <p:cNvPicPr preferRelativeResize="0"/>
            <p:nvPr/>
          </p:nvPicPr>
          <p:blipFill>
            <a:blip r:embed="rId16">
              <a:alphaModFix/>
            </a:blip>
            <a:stretch>
              <a:fillRect/>
            </a:stretch>
          </p:blipFill>
          <p:spPr>
            <a:xfrm>
              <a:off x="586975" y="1645300"/>
              <a:ext cx="1418100" cy="1418100"/>
            </a:xfrm>
            <a:prstGeom prst="ellipse">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5"/>
          <p:cNvSpPr txBox="1"/>
          <p:nvPr/>
        </p:nvSpPr>
        <p:spPr>
          <a:xfrm>
            <a:off x="4963800" y="3344491"/>
            <a:ext cx="210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rgbClr val="102F47"/>
                </a:solidFill>
                <a:latin typeface="Raleway"/>
                <a:ea typeface="Raleway"/>
                <a:cs typeface="Raleway"/>
                <a:sym typeface="Raleway"/>
              </a:rPr>
              <a:t>To:</a:t>
            </a:r>
            <a:endParaRPr b="1" sz="1800">
              <a:solidFill>
                <a:srgbClr val="102F47"/>
              </a:solidFill>
              <a:latin typeface="Raleway"/>
              <a:ea typeface="Raleway"/>
              <a:cs typeface="Raleway"/>
              <a:sym typeface="Raleway"/>
            </a:endParaRPr>
          </a:p>
        </p:txBody>
      </p:sp>
      <p:sp>
        <p:nvSpPr>
          <p:cNvPr id="219" name="Google Shape;219;p15"/>
          <p:cNvSpPr txBox="1"/>
          <p:nvPr/>
        </p:nvSpPr>
        <p:spPr>
          <a:xfrm>
            <a:off x="463800" y="245823"/>
            <a:ext cx="4269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4000">
                <a:solidFill>
                  <a:srgbClr val="102F47"/>
                </a:solidFill>
                <a:latin typeface="Raleway"/>
                <a:ea typeface="Raleway"/>
                <a:cs typeface="Raleway"/>
                <a:sym typeface="Raleway"/>
              </a:rPr>
              <a:t>Wendy Kunze</a:t>
            </a:r>
            <a:endParaRPr b="1" sz="4000">
              <a:solidFill>
                <a:srgbClr val="102F47"/>
              </a:solidFill>
              <a:latin typeface="Raleway"/>
              <a:ea typeface="Raleway"/>
              <a:cs typeface="Raleway"/>
              <a:sym typeface="Raleway"/>
            </a:endParaRPr>
          </a:p>
        </p:txBody>
      </p:sp>
      <p:sp>
        <p:nvSpPr>
          <p:cNvPr id="220" name="Google Shape;220;p15"/>
          <p:cNvSpPr txBox="1"/>
          <p:nvPr/>
        </p:nvSpPr>
        <p:spPr>
          <a:xfrm>
            <a:off x="444750" y="911758"/>
            <a:ext cx="3574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latin typeface="Lora"/>
                <a:ea typeface="Lora"/>
                <a:cs typeface="Lora"/>
                <a:sym typeface="Lora"/>
              </a:rPr>
              <a:t>Professional Title</a:t>
            </a:r>
            <a:endParaRPr sz="2000">
              <a:latin typeface="Lora"/>
              <a:ea typeface="Lora"/>
              <a:cs typeface="Lora"/>
              <a:sym typeface="Lora"/>
            </a:endParaRPr>
          </a:p>
        </p:txBody>
      </p:sp>
      <p:sp>
        <p:nvSpPr>
          <p:cNvPr id="221" name="Google Shape;221;p15"/>
          <p:cNvSpPr txBox="1"/>
          <p:nvPr/>
        </p:nvSpPr>
        <p:spPr>
          <a:xfrm>
            <a:off x="5753300" y="412447"/>
            <a:ext cx="1585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USA/Port Ikeside</a:t>
            </a:r>
            <a:endParaRPr sz="1100">
              <a:solidFill>
                <a:srgbClr val="102F47"/>
              </a:solidFill>
              <a:latin typeface="Lora SemiBold"/>
              <a:ea typeface="Lora SemiBold"/>
              <a:cs typeface="Lora SemiBold"/>
              <a:sym typeface="Lora SemiBold"/>
            </a:endParaRPr>
          </a:p>
        </p:txBody>
      </p:sp>
      <p:sp>
        <p:nvSpPr>
          <p:cNvPr id="222" name="Google Shape;222;p15"/>
          <p:cNvSpPr txBox="1"/>
          <p:nvPr/>
        </p:nvSpPr>
        <p:spPr>
          <a:xfrm>
            <a:off x="5753300" y="1003892"/>
            <a:ext cx="1585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(626) 585-6344</a:t>
            </a:r>
            <a:endParaRPr sz="1100">
              <a:solidFill>
                <a:srgbClr val="102F47"/>
              </a:solidFill>
              <a:latin typeface="Lora SemiBold"/>
              <a:ea typeface="Lora SemiBold"/>
              <a:cs typeface="Lora SemiBold"/>
              <a:sym typeface="Lora SemiBold"/>
            </a:endParaRPr>
          </a:p>
        </p:txBody>
      </p:sp>
      <p:sp>
        <p:nvSpPr>
          <p:cNvPr id="223" name="Google Shape;223;p15"/>
          <p:cNvSpPr txBox="1"/>
          <p:nvPr/>
        </p:nvSpPr>
        <p:spPr>
          <a:xfrm>
            <a:off x="5753300" y="708169"/>
            <a:ext cx="1508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mail@domain.ltd</a:t>
            </a:r>
            <a:endParaRPr sz="1100">
              <a:solidFill>
                <a:srgbClr val="102F47"/>
              </a:solidFill>
              <a:latin typeface="Lora SemiBold"/>
              <a:ea typeface="Lora SemiBold"/>
              <a:cs typeface="Lora SemiBold"/>
              <a:sym typeface="Lora SemiBold"/>
            </a:endParaRPr>
          </a:p>
        </p:txBody>
      </p:sp>
      <p:pic>
        <p:nvPicPr>
          <p:cNvPr id="224" name="Google Shape;224;p15"/>
          <p:cNvPicPr preferRelativeResize="0"/>
          <p:nvPr/>
        </p:nvPicPr>
        <p:blipFill>
          <a:blip r:embed="rId3">
            <a:alphaModFix/>
          </a:blip>
          <a:stretch>
            <a:fillRect/>
          </a:stretch>
        </p:blipFill>
        <p:spPr>
          <a:xfrm>
            <a:off x="5465300" y="447576"/>
            <a:ext cx="288000" cy="288000"/>
          </a:xfrm>
          <a:prstGeom prst="rect">
            <a:avLst/>
          </a:prstGeom>
          <a:noFill/>
          <a:ln>
            <a:noFill/>
          </a:ln>
        </p:spPr>
      </p:pic>
      <p:pic>
        <p:nvPicPr>
          <p:cNvPr id="225" name="Google Shape;225;p15"/>
          <p:cNvPicPr preferRelativeResize="0"/>
          <p:nvPr/>
        </p:nvPicPr>
        <p:blipFill>
          <a:blip r:embed="rId4">
            <a:alphaModFix/>
          </a:blip>
          <a:stretch>
            <a:fillRect/>
          </a:stretch>
        </p:blipFill>
        <p:spPr>
          <a:xfrm>
            <a:off x="5483300" y="762460"/>
            <a:ext cx="252000" cy="252000"/>
          </a:xfrm>
          <a:prstGeom prst="rect">
            <a:avLst/>
          </a:prstGeom>
          <a:noFill/>
          <a:ln>
            <a:noFill/>
          </a:ln>
        </p:spPr>
      </p:pic>
      <p:pic>
        <p:nvPicPr>
          <p:cNvPr id="226" name="Google Shape;226;p15"/>
          <p:cNvPicPr preferRelativeResize="0"/>
          <p:nvPr/>
        </p:nvPicPr>
        <p:blipFill>
          <a:blip r:embed="rId5">
            <a:alphaModFix/>
          </a:blip>
          <a:stretch>
            <a:fillRect/>
          </a:stretch>
        </p:blipFill>
        <p:spPr>
          <a:xfrm>
            <a:off x="5483300" y="1058182"/>
            <a:ext cx="252000" cy="252000"/>
          </a:xfrm>
          <a:prstGeom prst="rect">
            <a:avLst/>
          </a:prstGeom>
          <a:noFill/>
          <a:ln>
            <a:noFill/>
          </a:ln>
        </p:spPr>
      </p:pic>
      <p:cxnSp>
        <p:nvCxnSpPr>
          <p:cNvPr id="227" name="Google Shape;227;p15"/>
          <p:cNvCxnSpPr/>
          <p:nvPr/>
        </p:nvCxnSpPr>
        <p:spPr>
          <a:xfrm>
            <a:off x="552450" y="3839650"/>
            <a:ext cx="4181400" cy="0"/>
          </a:xfrm>
          <a:prstGeom prst="straightConnector1">
            <a:avLst/>
          </a:prstGeom>
          <a:noFill/>
          <a:ln cap="flat" cmpd="sng" w="9525">
            <a:solidFill>
              <a:srgbClr val="102F47"/>
            </a:solidFill>
            <a:prstDash val="solid"/>
            <a:round/>
            <a:headEnd len="med" w="med" type="none"/>
            <a:tailEnd len="med" w="med" type="none"/>
          </a:ln>
        </p:spPr>
      </p:cxnSp>
      <p:cxnSp>
        <p:nvCxnSpPr>
          <p:cNvPr id="228" name="Google Shape;228;p15"/>
          <p:cNvCxnSpPr/>
          <p:nvPr/>
        </p:nvCxnSpPr>
        <p:spPr>
          <a:xfrm>
            <a:off x="5048250" y="3839650"/>
            <a:ext cx="1981200" cy="0"/>
          </a:xfrm>
          <a:prstGeom prst="straightConnector1">
            <a:avLst/>
          </a:prstGeom>
          <a:noFill/>
          <a:ln cap="flat" cmpd="sng" w="9525">
            <a:solidFill>
              <a:srgbClr val="102F47"/>
            </a:solidFill>
            <a:prstDash val="solid"/>
            <a:round/>
            <a:headEnd len="med" w="med" type="none"/>
            <a:tailEnd len="med" w="med" type="none"/>
          </a:ln>
        </p:spPr>
      </p:cxnSp>
      <p:pic>
        <p:nvPicPr>
          <p:cNvPr id="229" name="Google Shape;229;p15"/>
          <p:cNvPicPr preferRelativeResize="0"/>
          <p:nvPr/>
        </p:nvPicPr>
        <p:blipFill rotWithShape="1">
          <a:blip r:embed="rId6">
            <a:alphaModFix/>
          </a:blip>
          <a:srcRect b="0" l="0" r="0" t="0"/>
          <a:stretch/>
        </p:blipFill>
        <p:spPr>
          <a:xfrm>
            <a:off x="6660000" y="3412909"/>
            <a:ext cx="360000" cy="360000"/>
          </a:xfrm>
          <a:prstGeom prst="rect">
            <a:avLst/>
          </a:prstGeom>
          <a:noFill/>
          <a:ln>
            <a:noFill/>
          </a:ln>
        </p:spPr>
      </p:pic>
      <p:pic>
        <p:nvPicPr>
          <p:cNvPr id="230" name="Google Shape;230;p15"/>
          <p:cNvPicPr preferRelativeResize="0"/>
          <p:nvPr/>
        </p:nvPicPr>
        <p:blipFill rotWithShape="1">
          <a:blip r:embed="rId7">
            <a:alphaModFix/>
          </a:blip>
          <a:srcRect b="0" l="0" r="0" t="0"/>
          <a:stretch/>
        </p:blipFill>
        <p:spPr>
          <a:xfrm>
            <a:off x="4431150" y="3412909"/>
            <a:ext cx="360000" cy="360000"/>
          </a:xfrm>
          <a:prstGeom prst="rect">
            <a:avLst/>
          </a:prstGeom>
          <a:noFill/>
          <a:ln>
            <a:noFill/>
          </a:ln>
        </p:spPr>
      </p:pic>
      <p:sp>
        <p:nvSpPr>
          <p:cNvPr id="231" name="Google Shape;231;p15"/>
          <p:cNvSpPr txBox="1"/>
          <p:nvPr/>
        </p:nvSpPr>
        <p:spPr>
          <a:xfrm>
            <a:off x="444750" y="3358778"/>
            <a:ext cx="405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rgbClr val="102F47"/>
                </a:solidFill>
                <a:latin typeface="Raleway"/>
                <a:ea typeface="Raleway"/>
                <a:cs typeface="Raleway"/>
                <a:sym typeface="Raleway"/>
              </a:rPr>
              <a:t>Dear Mister Heaney</a:t>
            </a:r>
            <a:endParaRPr b="1" sz="1800">
              <a:solidFill>
                <a:srgbClr val="102F47"/>
              </a:solidFill>
              <a:latin typeface="Raleway"/>
              <a:ea typeface="Raleway"/>
              <a:cs typeface="Raleway"/>
              <a:sym typeface="Raleway"/>
            </a:endParaRPr>
          </a:p>
        </p:txBody>
      </p:sp>
      <p:sp>
        <p:nvSpPr>
          <p:cNvPr id="232" name="Google Shape;232;p15"/>
          <p:cNvSpPr txBox="1"/>
          <p:nvPr/>
        </p:nvSpPr>
        <p:spPr>
          <a:xfrm>
            <a:off x="444750" y="3943350"/>
            <a:ext cx="4394100" cy="41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latin typeface="Lora"/>
                <a:ea typeface="Lora"/>
                <a:cs typeface="Lora"/>
                <a:sym typeface="Lora"/>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sz="1200">
              <a:latin typeface="Lora"/>
              <a:ea typeface="Lora"/>
              <a:cs typeface="Lora"/>
              <a:sym typeface="Lora"/>
            </a:endParaRPr>
          </a:p>
          <a:p>
            <a:pPr indent="0" lvl="0" marL="0" rtl="0" algn="l">
              <a:lnSpc>
                <a:spcPct val="115000"/>
              </a:lnSpc>
              <a:spcBef>
                <a:spcPts val="0"/>
              </a:spcBef>
              <a:spcAft>
                <a:spcPts val="0"/>
              </a:spcAft>
              <a:buNone/>
            </a:pPr>
            <a:r>
              <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200">
              <a:latin typeface="Lora"/>
              <a:ea typeface="Lora"/>
              <a:cs typeface="Lora"/>
              <a:sym typeface="Lora"/>
            </a:endParaRPr>
          </a:p>
          <a:p>
            <a:pPr indent="0" lvl="0" marL="0" rtl="0" algn="l">
              <a:lnSpc>
                <a:spcPct val="115000"/>
              </a:lnSpc>
              <a:spcBef>
                <a:spcPts val="0"/>
              </a:spcBef>
              <a:spcAft>
                <a:spcPts val="0"/>
              </a:spcAft>
              <a:buNone/>
            </a:pPr>
            <a:r>
              <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sz="1200">
              <a:latin typeface="Lora"/>
              <a:ea typeface="Lora"/>
              <a:cs typeface="Lora"/>
              <a:sym typeface="Lora"/>
            </a:endParaRPr>
          </a:p>
          <a:p>
            <a:pPr indent="0" lvl="0" marL="0" rtl="0" algn="l">
              <a:lnSpc>
                <a:spcPct val="115000"/>
              </a:lnSpc>
              <a:spcBef>
                <a:spcPts val="0"/>
              </a:spcBef>
              <a:spcAft>
                <a:spcPts val="0"/>
              </a:spcAft>
              <a:buNone/>
            </a:pPr>
            <a:r>
              <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Sincerely,</a:t>
            </a:r>
            <a:endParaRPr sz="1200">
              <a:latin typeface="Lora"/>
              <a:ea typeface="Lora"/>
              <a:cs typeface="Lora"/>
              <a:sym typeface="Lora"/>
            </a:endParaRPr>
          </a:p>
        </p:txBody>
      </p:sp>
      <p:sp>
        <p:nvSpPr>
          <p:cNvPr id="233" name="Google Shape;233;p15"/>
          <p:cNvSpPr txBox="1"/>
          <p:nvPr/>
        </p:nvSpPr>
        <p:spPr>
          <a:xfrm>
            <a:off x="4963800" y="3943350"/>
            <a:ext cx="2400300" cy="14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ru" sz="1200">
                <a:latin typeface="Lora"/>
                <a:ea typeface="Lora"/>
                <a:cs typeface="Lora"/>
                <a:sym typeface="Lora"/>
              </a:rPr>
              <a:t>Tad Heaney MD</a:t>
            </a:r>
            <a:endParaRPr b="1"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Jakubowski, Marks and Hintz</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597 Treutel Plains</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(484)-322-8586 mail@domain.ltd</a:t>
            </a:r>
            <a:endParaRPr sz="1200">
              <a:latin typeface="Lora"/>
              <a:ea typeface="Lora"/>
              <a:cs typeface="Lora"/>
              <a:sym typeface="Lora"/>
            </a:endParaRPr>
          </a:p>
          <a:p>
            <a:pPr indent="0" lvl="0" marL="0" rtl="0" algn="l">
              <a:lnSpc>
                <a:spcPct val="115000"/>
              </a:lnSpc>
              <a:spcBef>
                <a:spcPts val="0"/>
              </a:spcBef>
              <a:spcAft>
                <a:spcPts val="0"/>
              </a:spcAft>
              <a:buNone/>
            </a:pPr>
            <a:r>
              <a:rPr lang="ru" sz="1200">
                <a:latin typeface="Lora"/>
                <a:ea typeface="Lora"/>
                <a:cs typeface="Lora"/>
                <a:sym typeface="Lora"/>
              </a:rPr>
              <a:t>January 25/2020</a:t>
            </a:r>
            <a:endParaRPr sz="1200">
              <a:latin typeface="Lora"/>
              <a:ea typeface="Lora"/>
              <a:cs typeface="Lora"/>
              <a:sym typeface="Lora"/>
            </a:endParaRPr>
          </a:p>
        </p:txBody>
      </p:sp>
      <p:sp>
        <p:nvSpPr>
          <p:cNvPr id="234" name="Google Shape;234;p15"/>
          <p:cNvSpPr txBox="1"/>
          <p:nvPr/>
        </p:nvSpPr>
        <p:spPr>
          <a:xfrm>
            <a:off x="444750" y="8039100"/>
            <a:ext cx="3335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4600">
                <a:latin typeface="Mrs Saint Delafield"/>
                <a:ea typeface="Mrs Saint Delafield"/>
                <a:cs typeface="Mrs Saint Delafield"/>
                <a:sym typeface="Mrs Saint Delafield"/>
              </a:rPr>
              <a:t>WendyK</a:t>
            </a:r>
            <a:endParaRPr sz="4600">
              <a:latin typeface="Mrs Saint Delafield"/>
              <a:ea typeface="Mrs Saint Delafield"/>
              <a:cs typeface="Mrs Saint Delafield"/>
              <a:sym typeface="Mrs Saint Delafield"/>
            </a:endParaRPr>
          </a:p>
        </p:txBody>
      </p:sp>
      <p:sp>
        <p:nvSpPr>
          <p:cNvPr id="235" name="Google Shape;235;p15"/>
          <p:cNvSpPr txBox="1"/>
          <p:nvPr/>
        </p:nvSpPr>
        <p:spPr>
          <a:xfrm>
            <a:off x="444750" y="9008100"/>
            <a:ext cx="4269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ora"/>
                <a:ea typeface="Lora"/>
                <a:cs typeface="Lora"/>
                <a:sym typeface="Lora"/>
              </a:rPr>
              <a:t>Wendy Kunze</a:t>
            </a:r>
            <a:endParaRPr sz="1200">
              <a:latin typeface="Lora"/>
              <a:ea typeface="Lora"/>
              <a:cs typeface="Lora"/>
              <a:sym typeface="Lora"/>
            </a:endParaRPr>
          </a:p>
        </p:txBody>
      </p:sp>
      <p:grpSp>
        <p:nvGrpSpPr>
          <p:cNvPr id="236" name="Google Shape;236;p15"/>
          <p:cNvGrpSpPr/>
          <p:nvPr/>
        </p:nvGrpSpPr>
        <p:grpSpPr>
          <a:xfrm>
            <a:off x="0" y="1444725"/>
            <a:ext cx="7560000" cy="1795200"/>
            <a:chOff x="0" y="1444725"/>
            <a:chExt cx="7560000" cy="1795200"/>
          </a:xfrm>
        </p:grpSpPr>
        <p:sp>
          <p:nvSpPr>
            <p:cNvPr id="237" name="Google Shape;237;p15"/>
            <p:cNvSpPr/>
            <p:nvPr/>
          </p:nvSpPr>
          <p:spPr>
            <a:xfrm>
              <a:off x="0" y="1444725"/>
              <a:ext cx="7560000" cy="17952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540000" y="1598337"/>
              <a:ext cx="1512000" cy="1512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txBox="1"/>
            <p:nvPr/>
          </p:nvSpPr>
          <p:spPr>
            <a:xfrm>
              <a:off x="2352450" y="2072096"/>
              <a:ext cx="4667400" cy="1089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sz="1200">
                  <a:solidFill>
                    <a:schemeClr val="lt1"/>
                  </a:solidFill>
                  <a:latin typeface="Raleway"/>
                  <a:ea typeface="Raleway"/>
                  <a:cs typeface="Raleway"/>
                  <a:sym typeface="Raleway"/>
                </a:rPr>
                <a:t>Lorem ipsum dolor sit amet, consectetuer adipiscing elit, sed diam nonummy nibh euismod tincidunt ut laoreet dolore magna aliquam erat volutpat. Ut wisi enim ad minim veniam, quis nostrud exerci tation ullamcorper.</a:t>
              </a:r>
              <a:endParaRPr sz="1200">
                <a:solidFill>
                  <a:schemeClr val="lt1"/>
                </a:solidFill>
                <a:latin typeface="Raleway"/>
                <a:ea typeface="Raleway"/>
                <a:cs typeface="Raleway"/>
                <a:sym typeface="Raleway"/>
              </a:endParaRPr>
            </a:p>
          </p:txBody>
        </p:sp>
        <p:cxnSp>
          <p:nvCxnSpPr>
            <p:cNvPr id="240" name="Google Shape;240;p15"/>
            <p:cNvCxnSpPr/>
            <p:nvPr/>
          </p:nvCxnSpPr>
          <p:spPr>
            <a:xfrm>
              <a:off x="2438175" y="2022061"/>
              <a:ext cx="4591200" cy="0"/>
            </a:xfrm>
            <a:prstGeom prst="straightConnector1">
              <a:avLst/>
            </a:prstGeom>
            <a:noFill/>
            <a:ln cap="flat" cmpd="sng" w="9525">
              <a:solidFill>
                <a:schemeClr val="lt1"/>
              </a:solidFill>
              <a:prstDash val="solid"/>
              <a:round/>
              <a:headEnd len="med" w="med" type="none"/>
              <a:tailEnd len="med" w="med" type="none"/>
            </a:ln>
          </p:spPr>
        </p:cxnSp>
        <p:pic>
          <p:nvPicPr>
            <p:cNvPr id="241" name="Google Shape;241;p15"/>
            <p:cNvPicPr preferRelativeResize="0"/>
            <p:nvPr/>
          </p:nvPicPr>
          <p:blipFill rotWithShape="1">
            <a:blip r:embed="rId8">
              <a:alphaModFix/>
            </a:blip>
            <a:srcRect b="0" l="0" r="0" t="0"/>
            <a:stretch/>
          </p:blipFill>
          <p:spPr>
            <a:xfrm>
              <a:off x="6707625" y="1618850"/>
              <a:ext cx="360000" cy="360000"/>
            </a:xfrm>
            <a:prstGeom prst="rect">
              <a:avLst/>
            </a:prstGeom>
            <a:noFill/>
            <a:ln>
              <a:noFill/>
            </a:ln>
          </p:spPr>
        </p:pic>
        <p:sp>
          <p:nvSpPr>
            <p:cNvPr id="242" name="Google Shape;242;p15"/>
            <p:cNvSpPr txBox="1"/>
            <p:nvPr/>
          </p:nvSpPr>
          <p:spPr>
            <a:xfrm>
              <a:off x="2333400" y="1520060"/>
              <a:ext cx="240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chemeClr val="lt1"/>
                  </a:solidFill>
                  <a:latin typeface="Raleway"/>
                  <a:ea typeface="Raleway"/>
                  <a:cs typeface="Raleway"/>
                  <a:sym typeface="Raleway"/>
                </a:rPr>
                <a:t>PROFILE</a:t>
              </a:r>
              <a:endParaRPr b="1" sz="1800">
                <a:solidFill>
                  <a:schemeClr val="lt1"/>
                </a:solidFill>
                <a:latin typeface="Raleway"/>
                <a:ea typeface="Raleway"/>
                <a:cs typeface="Raleway"/>
                <a:sym typeface="Raleway"/>
              </a:endParaRPr>
            </a:p>
          </p:txBody>
        </p:sp>
        <p:pic>
          <p:nvPicPr>
            <p:cNvPr id="243" name="Google Shape;243;p15"/>
            <p:cNvPicPr preferRelativeResize="0"/>
            <p:nvPr/>
          </p:nvPicPr>
          <p:blipFill>
            <a:blip r:embed="rId9">
              <a:alphaModFix/>
            </a:blip>
            <a:stretch>
              <a:fillRect/>
            </a:stretch>
          </p:blipFill>
          <p:spPr>
            <a:xfrm>
              <a:off x="586975" y="1645300"/>
              <a:ext cx="1418100" cy="1418100"/>
            </a:xfrm>
            <a:prstGeom prst="ellipse">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6"/>
          <p:cNvSpPr txBox="1"/>
          <p:nvPr/>
        </p:nvSpPr>
        <p:spPr>
          <a:xfrm>
            <a:off x="463800" y="245823"/>
            <a:ext cx="4269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4000">
                <a:solidFill>
                  <a:srgbClr val="102F47"/>
                </a:solidFill>
                <a:latin typeface="Raleway"/>
                <a:ea typeface="Raleway"/>
                <a:cs typeface="Raleway"/>
                <a:sym typeface="Raleway"/>
              </a:rPr>
              <a:t>Wendy Kunze</a:t>
            </a:r>
            <a:endParaRPr b="1" sz="4000">
              <a:solidFill>
                <a:srgbClr val="102F47"/>
              </a:solidFill>
              <a:latin typeface="Raleway"/>
              <a:ea typeface="Raleway"/>
              <a:cs typeface="Raleway"/>
              <a:sym typeface="Raleway"/>
            </a:endParaRPr>
          </a:p>
        </p:txBody>
      </p:sp>
      <p:sp>
        <p:nvSpPr>
          <p:cNvPr id="249" name="Google Shape;249;p16"/>
          <p:cNvSpPr txBox="1"/>
          <p:nvPr/>
        </p:nvSpPr>
        <p:spPr>
          <a:xfrm>
            <a:off x="444750" y="911758"/>
            <a:ext cx="3574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latin typeface="Lora"/>
                <a:ea typeface="Lora"/>
                <a:cs typeface="Lora"/>
                <a:sym typeface="Lora"/>
              </a:rPr>
              <a:t>Professional Title</a:t>
            </a:r>
            <a:endParaRPr sz="2000">
              <a:latin typeface="Lora"/>
              <a:ea typeface="Lora"/>
              <a:cs typeface="Lora"/>
              <a:sym typeface="Lora"/>
            </a:endParaRPr>
          </a:p>
        </p:txBody>
      </p:sp>
      <p:sp>
        <p:nvSpPr>
          <p:cNvPr id="250" name="Google Shape;250;p16"/>
          <p:cNvSpPr txBox="1"/>
          <p:nvPr/>
        </p:nvSpPr>
        <p:spPr>
          <a:xfrm>
            <a:off x="5753300" y="412447"/>
            <a:ext cx="1585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USA/Port Ikeside</a:t>
            </a:r>
            <a:endParaRPr sz="1100">
              <a:solidFill>
                <a:srgbClr val="102F47"/>
              </a:solidFill>
              <a:latin typeface="Lora SemiBold"/>
              <a:ea typeface="Lora SemiBold"/>
              <a:cs typeface="Lora SemiBold"/>
              <a:sym typeface="Lora SemiBold"/>
            </a:endParaRPr>
          </a:p>
        </p:txBody>
      </p:sp>
      <p:sp>
        <p:nvSpPr>
          <p:cNvPr id="251" name="Google Shape;251;p16"/>
          <p:cNvSpPr txBox="1"/>
          <p:nvPr/>
        </p:nvSpPr>
        <p:spPr>
          <a:xfrm>
            <a:off x="5753300" y="1003892"/>
            <a:ext cx="1585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(626) 585-6344</a:t>
            </a:r>
            <a:endParaRPr sz="1100">
              <a:solidFill>
                <a:srgbClr val="102F47"/>
              </a:solidFill>
              <a:latin typeface="Lora SemiBold"/>
              <a:ea typeface="Lora SemiBold"/>
              <a:cs typeface="Lora SemiBold"/>
              <a:sym typeface="Lora SemiBold"/>
            </a:endParaRPr>
          </a:p>
        </p:txBody>
      </p:sp>
      <p:sp>
        <p:nvSpPr>
          <p:cNvPr id="252" name="Google Shape;252;p16"/>
          <p:cNvSpPr txBox="1"/>
          <p:nvPr/>
        </p:nvSpPr>
        <p:spPr>
          <a:xfrm>
            <a:off x="5753300" y="708169"/>
            <a:ext cx="1508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102F47"/>
                </a:solidFill>
                <a:latin typeface="Lora SemiBold"/>
                <a:ea typeface="Lora SemiBold"/>
                <a:cs typeface="Lora SemiBold"/>
                <a:sym typeface="Lora SemiBold"/>
              </a:rPr>
              <a:t>mail@domain.ltd</a:t>
            </a:r>
            <a:endParaRPr sz="1100">
              <a:solidFill>
                <a:srgbClr val="102F47"/>
              </a:solidFill>
              <a:latin typeface="Lora SemiBold"/>
              <a:ea typeface="Lora SemiBold"/>
              <a:cs typeface="Lora SemiBold"/>
              <a:sym typeface="Lora SemiBold"/>
            </a:endParaRPr>
          </a:p>
        </p:txBody>
      </p:sp>
      <p:pic>
        <p:nvPicPr>
          <p:cNvPr id="253" name="Google Shape;253;p16"/>
          <p:cNvPicPr preferRelativeResize="0"/>
          <p:nvPr/>
        </p:nvPicPr>
        <p:blipFill>
          <a:blip r:embed="rId3">
            <a:alphaModFix/>
          </a:blip>
          <a:stretch>
            <a:fillRect/>
          </a:stretch>
        </p:blipFill>
        <p:spPr>
          <a:xfrm>
            <a:off x="5465300" y="447576"/>
            <a:ext cx="288000" cy="288000"/>
          </a:xfrm>
          <a:prstGeom prst="rect">
            <a:avLst/>
          </a:prstGeom>
          <a:noFill/>
          <a:ln>
            <a:noFill/>
          </a:ln>
        </p:spPr>
      </p:pic>
      <p:pic>
        <p:nvPicPr>
          <p:cNvPr id="254" name="Google Shape;254;p16"/>
          <p:cNvPicPr preferRelativeResize="0"/>
          <p:nvPr/>
        </p:nvPicPr>
        <p:blipFill>
          <a:blip r:embed="rId4">
            <a:alphaModFix/>
          </a:blip>
          <a:stretch>
            <a:fillRect/>
          </a:stretch>
        </p:blipFill>
        <p:spPr>
          <a:xfrm>
            <a:off x="5483300" y="762460"/>
            <a:ext cx="252000" cy="252000"/>
          </a:xfrm>
          <a:prstGeom prst="rect">
            <a:avLst/>
          </a:prstGeom>
          <a:noFill/>
          <a:ln>
            <a:noFill/>
          </a:ln>
        </p:spPr>
      </p:pic>
      <p:pic>
        <p:nvPicPr>
          <p:cNvPr id="255" name="Google Shape;255;p16"/>
          <p:cNvPicPr preferRelativeResize="0"/>
          <p:nvPr/>
        </p:nvPicPr>
        <p:blipFill>
          <a:blip r:embed="rId5">
            <a:alphaModFix/>
          </a:blip>
          <a:stretch>
            <a:fillRect/>
          </a:stretch>
        </p:blipFill>
        <p:spPr>
          <a:xfrm>
            <a:off x="5483300" y="1058182"/>
            <a:ext cx="252000" cy="252000"/>
          </a:xfrm>
          <a:prstGeom prst="rect">
            <a:avLst/>
          </a:prstGeom>
          <a:noFill/>
          <a:ln>
            <a:noFill/>
          </a:ln>
        </p:spPr>
      </p:pic>
      <p:cxnSp>
        <p:nvCxnSpPr>
          <p:cNvPr id="256" name="Google Shape;256;p16"/>
          <p:cNvCxnSpPr/>
          <p:nvPr/>
        </p:nvCxnSpPr>
        <p:spPr>
          <a:xfrm>
            <a:off x="552450" y="3839650"/>
            <a:ext cx="6477000" cy="0"/>
          </a:xfrm>
          <a:prstGeom prst="straightConnector1">
            <a:avLst/>
          </a:prstGeom>
          <a:noFill/>
          <a:ln cap="flat" cmpd="sng" w="9525">
            <a:solidFill>
              <a:srgbClr val="102F47"/>
            </a:solidFill>
            <a:prstDash val="solid"/>
            <a:round/>
            <a:headEnd len="med" w="med" type="none"/>
            <a:tailEnd len="med" w="med" type="none"/>
          </a:ln>
        </p:spPr>
      </p:cxnSp>
      <p:pic>
        <p:nvPicPr>
          <p:cNvPr id="257" name="Google Shape;257;p16"/>
          <p:cNvPicPr preferRelativeResize="0"/>
          <p:nvPr/>
        </p:nvPicPr>
        <p:blipFill rotWithShape="1">
          <a:blip r:embed="rId6">
            <a:alphaModFix/>
          </a:blip>
          <a:srcRect b="0" l="0" r="0" t="0"/>
          <a:stretch/>
        </p:blipFill>
        <p:spPr>
          <a:xfrm>
            <a:off x="6736050" y="3412909"/>
            <a:ext cx="360000" cy="360000"/>
          </a:xfrm>
          <a:prstGeom prst="rect">
            <a:avLst/>
          </a:prstGeom>
          <a:noFill/>
          <a:ln>
            <a:noFill/>
          </a:ln>
        </p:spPr>
      </p:pic>
      <p:sp>
        <p:nvSpPr>
          <p:cNvPr id="258" name="Google Shape;258;p16"/>
          <p:cNvSpPr txBox="1"/>
          <p:nvPr/>
        </p:nvSpPr>
        <p:spPr>
          <a:xfrm>
            <a:off x="444750" y="3358778"/>
            <a:ext cx="405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rgbClr val="102F47"/>
                </a:solidFill>
                <a:latin typeface="Raleway"/>
                <a:ea typeface="Raleway"/>
                <a:cs typeface="Raleway"/>
                <a:sym typeface="Raleway"/>
              </a:rPr>
              <a:t>REFERENCES</a:t>
            </a:r>
            <a:endParaRPr b="1" sz="1800">
              <a:solidFill>
                <a:srgbClr val="102F47"/>
              </a:solidFill>
              <a:latin typeface="Raleway"/>
              <a:ea typeface="Raleway"/>
              <a:cs typeface="Raleway"/>
              <a:sym typeface="Raleway"/>
            </a:endParaRPr>
          </a:p>
        </p:txBody>
      </p:sp>
      <p:sp>
        <p:nvSpPr>
          <p:cNvPr id="259" name="Google Shape;259;p16"/>
          <p:cNvSpPr txBox="1"/>
          <p:nvPr/>
        </p:nvSpPr>
        <p:spPr>
          <a:xfrm>
            <a:off x="444750" y="3949525"/>
            <a:ext cx="2727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latin typeface="Lora"/>
                <a:ea typeface="Lora"/>
                <a:cs typeface="Lora"/>
                <a:sym typeface="Lora"/>
              </a:rPr>
              <a:t>Mrs. Abbie Hoppe</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Account Executive</a:t>
            </a:r>
            <a:endParaRPr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Casper-Hahn</a:t>
            </a:r>
            <a:endParaRPr b="1"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534 Maryam Burgs Suite 057</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391-480-4487</a:t>
            </a:r>
            <a:endParaRPr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mail@domain.ltd</a:t>
            </a:r>
            <a:endParaRPr sz="1200">
              <a:latin typeface="Lora"/>
              <a:ea typeface="Lora"/>
              <a:cs typeface="Lora"/>
              <a:sym typeface="Lora"/>
            </a:endParaRPr>
          </a:p>
        </p:txBody>
      </p:sp>
      <p:sp>
        <p:nvSpPr>
          <p:cNvPr id="260" name="Google Shape;260;p16"/>
          <p:cNvSpPr txBox="1"/>
          <p:nvPr/>
        </p:nvSpPr>
        <p:spPr>
          <a:xfrm>
            <a:off x="3780000" y="3949525"/>
            <a:ext cx="2727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latin typeface="Lora"/>
                <a:ea typeface="Lora"/>
                <a:cs typeface="Lora"/>
                <a:sym typeface="Lora"/>
              </a:rPr>
              <a:t>Layne Medhurst</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Account Manager</a:t>
            </a:r>
            <a:endParaRPr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Kub-Oberbrunner</a:t>
            </a:r>
            <a:endParaRPr b="1"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787 Jailyn Squares Suite 704</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323-120-4264</a:t>
            </a:r>
            <a:endParaRPr sz="1200">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mail@domain.ltd</a:t>
            </a:r>
            <a:endParaRPr sz="1200">
              <a:latin typeface="Lora"/>
              <a:ea typeface="Lora"/>
              <a:cs typeface="Lora"/>
              <a:sym typeface="Lora"/>
            </a:endParaRPr>
          </a:p>
        </p:txBody>
      </p:sp>
      <p:sp>
        <p:nvSpPr>
          <p:cNvPr id="261" name="Google Shape;261;p16"/>
          <p:cNvSpPr txBox="1"/>
          <p:nvPr/>
        </p:nvSpPr>
        <p:spPr>
          <a:xfrm>
            <a:off x="444750" y="5254450"/>
            <a:ext cx="2727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latin typeface="Lora"/>
                <a:ea typeface="Lora"/>
                <a:cs typeface="Lora"/>
                <a:sym typeface="Lora"/>
              </a:rPr>
              <a:t>Prince Mosciski</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Account Executive</a:t>
            </a:r>
            <a:endParaRPr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Casper-Hahn</a:t>
            </a:r>
            <a:endParaRPr b="1"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534 Maryam Burgs Suite 057</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391-480-4487</a:t>
            </a:r>
            <a:endParaRPr sz="1200">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mail@domain.ltd</a:t>
            </a:r>
            <a:endParaRPr sz="1200">
              <a:latin typeface="Lora"/>
              <a:ea typeface="Lora"/>
              <a:cs typeface="Lora"/>
              <a:sym typeface="Lora"/>
            </a:endParaRPr>
          </a:p>
        </p:txBody>
      </p:sp>
      <p:sp>
        <p:nvSpPr>
          <p:cNvPr id="262" name="Google Shape;262;p16"/>
          <p:cNvSpPr txBox="1"/>
          <p:nvPr/>
        </p:nvSpPr>
        <p:spPr>
          <a:xfrm>
            <a:off x="3780000" y="5254450"/>
            <a:ext cx="2727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latin typeface="Lora"/>
                <a:ea typeface="Lora"/>
                <a:cs typeface="Lora"/>
                <a:sym typeface="Lora"/>
              </a:rPr>
              <a:t>Dr. Catalina Sauer</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Account Manager</a:t>
            </a:r>
            <a:endParaRPr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Kub-Oberbrunner</a:t>
            </a:r>
            <a:endParaRPr b="1"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787 Jailyn Squares Suite 704</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323-120-4264</a:t>
            </a:r>
            <a:endParaRPr sz="1200">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mail@domain.ltd</a:t>
            </a:r>
            <a:endParaRPr sz="1200">
              <a:latin typeface="Lora"/>
              <a:ea typeface="Lora"/>
              <a:cs typeface="Lora"/>
              <a:sym typeface="Lora"/>
            </a:endParaRPr>
          </a:p>
        </p:txBody>
      </p:sp>
      <p:sp>
        <p:nvSpPr>
          <p:cNvPr id="263" name="Google Shape;263;p16"/>
          <p:cNvSpPr txBox="1"/>
          <p:nvPr/>
        </p:nvSpPr>
        <p:spPr>
          <a:xfrm>
            <a:off x="444750" y="6568900"/>
            <a:ext cx="2727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latin typeface="Lora"/>
                <a:ea typeface="Lora"/>
                <a:cs typeface="Lora"/>
                <a:sym typeface="Lora"/>
              </a:rPr>
              <a:t>Layne Medhurst</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Account Manager</a:t>
            </a:r>
            <a:endParaRPr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Kub-Oberbrunner</a:t>
            </a:r>
            <a:endParaRPr b="1"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787 Jailyn Squares Suite 704</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323-120-4264</a:t>
            </a:r>
            <a:endParaRPr sz="1200">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ru" sz="1200">
                <a:solidFill>
                  <a:schemeClr val="dk1"/>
                </a:solidFill>
                <a:latin typeface="Lora"/>
                <a:ea typeface="Lora"/>
                <a:cs typeface="Lora"/>
                <a:sym typeface="Lora"/>
              </a:rPr>
              <a:t>mail@domain.ltd</a:t>
            </a:r>
            <a:endParaRPr sz="1200">
              <a:latin typeface="Lora"/>
              <a:ea typeface="Lora"/>
              <a:cs typeface="Lora"/>
              <a:sym typeface="Lora"/>
            </a:endParaRPr>
          </a:p>
        </p:txBody>
      </p:sp>
      <p:sp>
        <p:nvSpPr>
          <p:cNvPr id="264" name="Google Shape;264;p16"/>
          <p:cNvSpPr txBox="1"/>
          <p:nvPr/>
        </p:nvSpPr>
        <p:spPr>
          <a:xfrm>
            <a:off x="3780000" y="6568900"/>
            <a:ext cx="2727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latin typeface="Lora"/>
                <a:ea typeface="Lora"/>
                <a:cs typeface="Lora"/>
                <a:sym typeface="Lora"/>
              </a:rPr>
              <a:t>Mrs. Abbie Hoppe</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Account Executive</a:t>
            </a:r>
            <a:endParaRPr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Casper-Hahn</a:t>
            </a:r>
            <a:endParaRPr b="1" sz="1200">
              <a:latin typeface="Lora"/>
              <a:ea typeface="Lora"/>
              <a:cs typeface="Lora"/>
              <a:sym typeface="Lora"/>
            </a:endParaRPr>
          </a:p>
          <a:p>
            <a:pPr indent="0" lvl="0" marL="0" rtl="0" algn="l">
              <a:spcBef>
                <a:spcPts val="0"/>
              </a:spcBef>
              <a:spcAft>
                <a:spcPts val="0"/>
              </a:spcAft>
              <a:buNone/>
            </a:pPr>
            <a:r>
              <a:rPr b="1" lang="ru" sz="1200">
                <a:latin typeface="Lora"/>
                <a:ea typeface="Lora"/>
                <a:cs typeface="Lora"/>
                <a:sym typeface="Lora"/>
              </a:rPr>
              <a:t>534 Maryam Burgs Suite 057</a:t>
            </a:r>
            <a:endParaRPr b="1"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391-480-4487</a:t>
            </a:r>
            <a:endParaRPr sz="1200">
              <a:latin typeface="Lora"/>
              <a:ea typeface="Lora"/>
              <a:cs typeface="Lora"/>
              <a:sym typeface="Lora"/>
            </a:endParaRPr>
          </a:p>
          <a:p>
            <a:pPr indent="0" lvl="0" marL="0" rtl="0" algn="l">
              <a:spcBef>
                <a:spcPts val="0"/>
              </a:spcBef>
              <a:spcAft>
                <a:spcPts val="0"/>
              </a:spcAft>
              <a:buNone/>
            </a:pPr>
            <a:r>
              <a:rPr lang="ru" sz="1200">
                <a:latin typeface="Lora"/>
                <a:ea typeface="Lora"/>
                <a:cs typeface="Lora"/>
                <a:sym typeface="Lora"/>
              </a:rPr>
              <a:t>mail@domain.ltd</a:t>
            </a:r>
            <a:endParaRPr sz="1200">
              <a:latin typeface="Lora"/>
              <a:ea typeface="Lora"/>
              <a:cs typeface="Lora"/>
              <a:sym typeface="Lora"/>
            </a:endParaRPr>
          </a:p>
        </p:txBody>
      </p:sp>
      <p:grpSp>
        <p:nvGrpSpPr>
          <p:cNvPr id="265" name="Google Shape;265;p16"/>
          <p:cNvGrpSpPr/>
          <p:nvPr/>
        </p:nvGrpSpPr>
        <p:grpSpPr>
          <a:xfrm>
            <a:off x="0" y="1444725"/>
            <a:ext cx="7560000" cy="1795200"/>
            <a:chOff x="0" y="1444725"/>
            <a:chExt cx="7560000" cy="1795200"/>
          </a:xfrm>
        </p:grpSpPr>
        <p:sp>
          <p:nvSpPr>
            <p:cNvPr id="266" name="Google Shape;266;p16"/>
            <p:cNvSpPr/>
            <p:nvPr/>
          </p:nvSpPr>
          <p:spPr>
            <a:xfrm>
              <a:off x="0" y="1444725"/>
              <a:ext cx="7560000" cy="1795200"/>
            </a:xfrm>
            <a:prstGeom prst="rect">
              <a:avLst/>
            </a:prstGeom>
            <a:solidFill>
              <a:srgbClr val="102F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540000" y="1598337"/>
              <a:ext cx="1512000" cy="1512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txBox="1"/>
            <p:nvPr/>
          </p:nvSpPr>
          <p:spPr>
            <a:xfrm>
              <a:off x="2352450" y="2072096"/>
              <a:ext cx="4667400" cy="1089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sz="1200">
                  <a:solidFill>
                    <a:schemeClr val="lt1"/>
                  </a:solidFill>
                  <a:latin typeface="Raleway"/>
                  <a:ea typeface="Raleway"/>
                  <a:cs typeface="Raleway"/>
                  <a:sym typeface="Raleway"/>
                </a:rPr>
                <a:t>Lorem ipsum dolor sit amet, consectetuer adipiscing elit, sed diam nonummy nibh euismod tincidunt ut laoreet dolore magna aliquam erat volutpat. Ut wisi enim ad minim veniam, quis nostrud exerci tation ullamcorper.</a:t>
              </a:r>
              <a:endParaRPr sz="1200">
                <a:solidFill>
                  <a:schemeClr val="lt1"/>
                </a:solidFill>
                <a:latin typeface="Raleway"/>
                <a:ea typeface="Raleway"/>
                <a:cs typeface="Raleway"/>
                <a:sym typeface="Raleway"/>
              </a:endParaRPr>
            </a:p>
          </p:txBody>
        </p:sp>
        <p:cxnSp>
          <p:nvCxnSpPr>
            <p:cNvPr id="269" name="Google Shape;269;p16"/>
            <p:cNvCxnSpPr/>
            <p:nvPr/>
          </p:nvCxnSpPr>
          <p:spPr>
            <a:xfrm>
              <a:off x="2438175" y="2022061"/>
              <a:ext cx="4591200" cy="0"/>
            </a:xfrm>
            <a:prstGeom prst="straightConnector1">
              <a:avLst/>
            </a:prstGeom>
            <a:noFill/>
            <a:ln cap="flat" cmpd="sng" w="9525">
              <a:solidFill>
                <a:schemeClr val="lt1"/>
              </a:solidFill>
              <a:prstDash val="solid"/>
              <a:round/>
              <a:headEnd len="med" w="med" type="none"/>
              <a:tailEnd len="med" w="med" type="none"/>
            </a:ln>
          </p:spPr>
        </p:cxnSp>
        <p:pic>
          <p:nvPicPr>
            <p:cNvPr id="270" name="Google Shape;270;p16"/>
            <p:cNvPicPr preferRelativeResize="0"/>
            <p:nvPr/>
          </p:nvPicPr>
          <p:blipFill rotWithShape="1">
            <a:blip r:embed="rId7">
              <a:alphaModFix/>
            </a:blip>
            <a:srcRect b="0" l="0" r="0" t="0"/>
            <a:stretch/>
          </p:blipFill>
          <p:spPr>
            <a:xfrm>
              <a:off x="6707625" y="1618850"/>
              <a:ext cx="360000" cy="360000"/>
            </a:xfrm>
            <a:prstGeom prst="rect">
              <a:avLst/>
            </a:prstGeom>
            <a:noFill/>
            <a:ln>
              <a:noFill/>
            </a:ln>
          </p:spPr>
        </p:pic>
        <p:sp>
          <p:nvSpPr>
            <p:cNvPr id="271" name="Google Shape;271;p16"/>
            <p:cNvSpPr txBox="1"/>
            <p:nvPr/>
          </p:nvSpPr>
          <p:spPr>
            <a:xfrm>
              <a:off x="2333400" y="1520060"/>
              <a:ext cx="240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800">
                  <a:solidFill>
                    <a:schemeClr val="lt1"/>
                  </a:solidFill>
                  <a:latin typeface="Raleway"/>
                  <a:ea typeface="Raleway"/>
                  <a:cs typeface="Raleway"/>
                  <a:sym typeface="Raleway"/>
                </a:rPr>
                <a:t>PROFILE</a:t>
              </a:r>
              <a:endParaRPr b="1" sz="1800">
                <a:solidFill>
                  <a:schemeClr val="lt1"/>
                </a:solidFill>
                <a:latin typeface="Raleway"/>
                <a:ea typeface="Raleway"/>
                <a:cs typeface="Raleway"/>
                <a:sym typeface="Raleway"/>
              </a:endParaRPr>
            </a:p>
          </p:txBody>
        </p:sp>
        <p:pic>
          <p:nvPicPr>
            <p:cNvPr id="272" name="Google Shape;272;p16"/>
            <p:cNvPicPr preferRelativeResize="0"/>
            <p:nvPr/>
          </p:nvPicPr>
          <p:blipFill>
            <a:blip r:embed="rId8">
              <a:alphaModFix/>
            </a:blip>
            <a:stretch>
              <a:fillRect/>
            </a:stretch>
          </p:blipFill>
          <p:spPr>
            <a:xfrm>
              <a:off x="586975" y="1645300"/>
              <a:ext cx="1418100" cy="1418100"/>
            </a:xfrm>
            <a:prstGeom prst="ellipse">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