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Medium"/>
      <p:regular r:id="rId6"/>
      <p:bold r:id="rId7"/>
      <p:italic r:id="rId8"/>
      <p:boldItalic r:id="rId9"/>
    </p:embeddedFont>
    <p:embeddedFont>
      <p:font typeface="Rubik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-bold.fntdata"/><Relationship Id="rId10" Type="http://schemas.openxmlformats.org/officeDocument/2006/relationships/font" Target="fonts/Rubik-regular.fntdata"/><Relationship Id="rId13" Type="http://schemas.openxmlformats.org/officeDocument/2006/relationships/font" Target="fonts/Rubik-boldItalic.fntdata"/><Relationship Id="rId12" Type="http://schemas.openxmlformats.org/officeDocument/2006/relationships/font" Target="fonts/Rubik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Medium-boldItalic.fntdata"/><Relationship Id="rId5" Type="http://schemas.openxmlformats.org/officeDocument/2006/relationships/slide" Target="slides/slide1.xml"/><Relationship Id="rId6" Type="http://schemas.openxmlformats.org/officeDocument/2006/relationships/font" Target="fonts/RubikMedium-regular.fntdata"/><Relationship Id="rId7" Type="http://schemas.openxmlformats.org/officeDocument/2006/relationships/font" Target="fonts/RubikMedium-bold.fntdata"/><Relationship Id="rId8" Type="http://schemas.openxmlformats.org/officeDocument/2006/relationships/font" Target="fonts/Rubik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40000" y="431800"/>
            <a:ext cx="42699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Alex Johnson</a:t>
            </a:r>
            <a:endParaRPr b="1" sz="3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40000" y="933557"/>
            <a:ext cx="3368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Digital Marketing Specialist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099325" y="933557"/>
            <a:ext cx="20106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RIVERTOWN, 10/05/2025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540000" y="1277513"/>
            <a:ext cx="6572700" cy="0"/>
          </a:xfrm>
          <a:prstGeom prst="straightConnector1">
            <a:avLst/>
          </a:prstGeom>
          <a:noFill/>
          <a:ln cap="flat" cmpd="sng" w="2857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540000" y="1441950"/>
            <a:ext cx="6572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Personal Info:  </a:t>
            </a: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Phone: 555-123-4567  |   555-123-4568   |   Email: alex.johnson@examplemail.com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59" name="Google Shape;59;p13"/>
          <p:cNvGrpSpPr/>
          <p:nvPr/>
        </p:nvGrpSpPr>
        <p:grpSpPr>
          <a:xfrm>
            <a:off x="530797" y="2086024"/>
            <a:ext cx="1645800" cy="376249"/>
            <a:chOff x="530797" y="2086024"/>
            <a:chExt cx="1645800" cy="376249"/>
          </a:xfrm>
        </p:grpSpPr>
        <p:sp>
          <p:nvSpPr>
            <p:cNvPr id="60" name="Google Shape;60;p13"/>
            <p:cNvSpPr txBox="1"/>
            <p:nvPr/>
          </p:nvSpPr>
          <p:spPr>
            <a:xfrm>
              <a:off x="530797" y="2086024"/>
              <a:ext cx="164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62626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Ms. Laura Harrison</a:t>
              </a:r>
              <a:endParaRPr sz="1100">
                <a:solidFill>
                  <a:srgbClr val="262626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30797" y="2293072"/>
              <a:ext cx="164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Head of Marketing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62" name="Google Shape;62;p13"/>
          <p:cNvSpPr txBox="1"/>
          <p:nvPr/>
        </p:nvSpPr>
        <p:spPr>
          <a:xfrm>
            <a:off x="530797" y="2702599"/>
            <a:ext cx="16458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BrightWave Solutions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456 Riverbend Drive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Rivertown, Ohio 78945</a:t>
            </a:r>
            <a:endParaRPr sz="1100">
              <a:solidFill>
                <a:srgbClr val="262626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530797" y="3800524"/>
            <a:ext cx="6572712" cy="5251100"/>
            <a:chOff x="530797" y="3800524"/>
            <a:chExt cx="6572712" cy="5251100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530797" y="3800524"/>
              <a:ext cx="164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Dear</a:t>
              </a:r>
              <a:r>
                <a:rPr lang="ru" sz="1100">
                  <a:solidFill>
                    <a:srgbClr val="262626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 Ms. Harrison,</a:t>
              </a:r>
              <a:endParaRPr sz="1100">
                <a:solidFill>
                  <a:srgbClr val="262626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530809" y="4227535"/>
              <a:ext cx="6572700" cy="426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As an avid follower of BrightWave Solutions' innovative marketing strategies, I was excited to learn about the opening for the Digital Marketing Lead position. I am confident that my experience in driving national digital campaigns and optimizing client performance aligns perfectly with BrightWave's mission and future plans. Over the past decade, I have led projects with budgets exceeding $350,000, achieving notable success, including a 22% increase in client engagement since 2014.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In my current role at DEF Group, I have managed the complete lifecycle of numerous digital marketing initiatives, combining strategic insights and creative execution. A key highlight from last year includes my successful launch and optimization of seven e-commerce platforms that have consistently ranked among the top results for competitive keywords, leading to a 51% surge in organic traffic: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Six platforms reached top rankings on search engines for over a dozen critical keywords.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Organic search growth accounted for nearly half of total user traffic, significantly enhancing the overall conversion rate.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BrightWave's expansion into the health-tech sphere and the development of educational platforms for healthcare professionals genuinely inspire me. This aligns perfectly with my passion for combining strategic marketing with impactful digital solutions. I am eager to contribute to the ongoing growth and success of your campaigns, leveraging my expertise in SEO and digital outreach.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  <a:p>
              <a:pPr indent="0" lvl="0" marL="0" rtl="0" algn="l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I would love to discuss your upcoming marketing goals and explore how my experience at DEF Group can contribute to BrightWave's success.</a:t>
              </a:r>
              <a:endParaRPr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530797" y="8661549"/>
              <a:ext cx="164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Sincerely,</a:t>
              </a:r>
              <a:endParaRPr sz="1100">
                <a:solidFill>
                  <a:srgbClr val="262626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30797" y="8882424"/>
              <a:ext cx="164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262626"/>
                  </a:solidFill>
                  <a:latin typeface="Rubik"/>
                  <a:ea typeface="Rubik"/>
                  <a:cs typeface="Rubik"/>
                  <a:sym typeface="Rubik"/>
                </a:rPr>
                <a:t>Alex Johnson</a:t>
              </a:r>
              <a:endParaRPr b="1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68" name="Google Shape;68;p13"/>
          <p:cNvSpPr txBox="1"/>
          <p:nvPr/>
        </p:nvSpPr>
        <p:spPr>
          <a:xfrm>
            <a:off x="530809" y="9285600"/>
            <a:ext cx="6572700" cy="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62626"/>
                </a:solidFill>
                <a:latin typeface="Rubik"/>
                <a:ea typeface="Rubik"/>
                <a:cs typeface="Rubik"/>
                <a:sym typeface="Rubik"/>
              </a:rPr>
              <a:t>P.S. I would also be thrilled to share how my data-driven strategies led to a 17% boost in overall digital sales within one year.</a:t>
            </a:r>
            <a:endParaRPr sz="1100">
              <a:solidFill>
                <a:srgbClr val="262626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540000" y="10080763"/>
            <a:ext cx="6572700" cy="0"/>
          </a:xfrm>
          <a:prstGeom prst="straightConnector1">
            <a:avLst/>
          </a:prstGeom>
          <a:noFill/>
          <a:ln cap="flat" cmpd="sng" w="2857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