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Kalnia"/>
      <p:regular r:id="rId7"/>
      <p:bold r:id="rId8"/>
    </p:embeddedFont>
    <p:embeddedFont>
      <p:font typeface="Montserrat Medium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7982955-616B-44BF-AE1E-8048576C401F}">
  <a:tblStyle styleId="{A7982955-616B-44BF-AE1E-8048576C40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Medium-italic.fntdata"/><Relationship Id="rId10" Type="http://schemas.openxmlformats.org/officeDocument/2006/relationships/font" Target="fonts/MontserratMedium-bold.fntdata"/><Relationship Id="rId12" Type="http://schemas.openxmlformats.org/officeDocument/2006/relationships/font" Target="fonts/MontserratMedium-boldItalic.fntdata"/><Relationship Id="rId9" Type="http://schemas.openxmlformats.org/officeDocument/2006/relationships/font" Target="fonts/Montserrat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Kalnia-regular.fntdata"/><Relationship Id="rId8" Type="http://schemas.openxmlformats.org/officeDocument/2006/relationships/font" Target="fonts/Kaln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906850" y="252598"/>
            <a:ext cx="48783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Calendar 2026</a:t>
            </a:r>
            <a:endParaRPr sz="31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28600" y="9934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B2C9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January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228588" y="148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2C9D3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/>
          <p:nvPr/>
        </p:nvSpPr>
        <p:spPr>
          <a:xfrm>
            <a:off x="2833400" y="9934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CAD8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February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2833388" y="148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AD8E6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5438200" y="9934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C5E09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March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5438188" y="148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5E09F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/>
          <p:nvPr/>
        </p:nvSpPr>
        <p:spPr>
          <a:xfrm>
            <a:off x="8043000" y="9934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DDED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April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8042988" y="148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DEDC3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8043000" y="314267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EAE4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August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8042988" y="363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4F4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8043000" y="52919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D6E7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December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8042988" y="5785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6E7F0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5438200" y="314267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E4D7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July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5438188" y="363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D7F4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5438200" y="52919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FCF4D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November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5438188" y="5785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F4D2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2833400" y="314267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D7C5E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June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2833388" y="363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7C5EA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3" name="Google Shape;73;p13"/>
          <p:cNvSpPr/>
          <p:nvPr/>
        </p:nvSpPr>
        <p:spPr>
          <a:xfrm>
            <a:off x="2833400" y="52919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FFDD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October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2833388" y="5785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DD9B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228600" y="314267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E4EFD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May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76" name="Google Shape;76;p13"/>
          <p:cNvGraphicFramePr/>
          <p:nvPr/>
        </p:nvGraphicFramePr>
        <p:xfrm>
          <a:off x="228588" y="363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4EFDF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7" name="Google Shape;77;p13"/>
          <p:cNvSpPr/>
          <p:nvPr/>
        </p:nvSpPr>
        <p:spPr>
          <a:xfrm>
            <a:off x="228600" y="5291925"/>
            <a:ext cx="2433600" cy="391200"/>
          </a:xfrm>
          <a:prstGeom prst="roundRect">
            <a:avLst>
              <a:gd fmla="val 16667" name="adj"/>
            </a:avLst>
          </a:prstGeom>
          <a:solidFill>
            <a:srgbClr val="FBCD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Kalnia"/>
                <a:ea typeface="Kalnia"/>
                <a:cs typeface="Kalnia"/>
                <a:sym typeface="Kalnia"/>
              </a:rPr>
              <a:t>September</a:t>
            </a:r>
            <a:endParaRPr sz="1600">
              <a:latin typeface="Kalnia"/>
              <a:ea typeface="Kalnia"/>
              <a:cs typeface="Kalnia"/>
              <a:sym typeface="Kalnia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228588" y="5785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{A7982955-616B-44BF-AE1E-8048576C401F}</a:tableStyleId>
              </a:tblPr>
              <a:tblGrid>
                <a:gridCol w="347650"/>
                <a:gridCol w="347650"/>
                <a:gridCol w="347650"/>
                <a:gridCol w="347650"/>
                <a:gridCol w="347650"/>
                <a:gridCol w="347650"/>
                <a:gridCol w="347650"/>
              </a:tblGrid>
              <a:tr h="221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Su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Kalnia"/>
                          <a:ea typeface="Kalnia"/>
                          <a:cs typeface="Kalnia"/>
                          <a:sym typeface="Kalnia"/>
                        </a:rPr>
                        <a:t>Mo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Tu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We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Th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Fr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Kalnia"/>
                          <a:ea typeface="Kalnia"/>
                          <a:cs typeface="Kalnia"/>
                          <a:sym typeface="Kalnia"/>
                        </a:rPr>
                        <a:t>Sa</a:t>
                      </a:r>
                      <a:endParaRPr sz="1000">
                        <a:latin typeface="Kalnia"/>
                        <a:ea typeface="Kalnia"/>
                        <a:cs typeface="Kalnia"/>
                        <a:sym typeface="Kalni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BCD9A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7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7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45700" marB="0" marR="0" marL="4570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