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Montserrat Medium"/>
      <p:regular r:id="rId7"/>
      <p:bold r:id="rId8"/>
      <p:italic r:id="rId9"/>
      <p:boldItalic r:id="rId10"/>
    </p:embeddedFont>
    <p:embeddedFont>
      <p:font typeface="Montserrat ExtraBold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C67ADC6-6E19-4704-BEBC-105E6E6686F8}">
  <a:tblStyle styleId="{0C67ADC6-6E19-4704-BEBC-105E6E6686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ExtraBold-bold.fntdata"/><Relationship Id="rId10" Type="http://schemas.openxmlformats.org/officeDocument/2006/relationships/font" Target="fonts/MontserratMedium-boldItalic.fntdata"/><Relationship Id="rId12" Type="http://schemas.openxmlformats.org/officeDocument/2006/relationships/font" Target="fonts/MontserratExtraBold-boldItalic.fntdata"/><Relationship Id="rId9" Type="http://schemas.openxmlformats.org/officeDocument/2006/relationships/font" Target="fonts/Montserrat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Medium-regular.fntdata"/><Relationship Id="rId8" Type="http://schemas.openxmlformats.org/officeDocument/2006/relationships/font" Target="fonts/Montserrat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63150" y="1132200"/>
            <a:ext cx="6833700" cy="9258300"/>
          </a:xfrm>
          <a:prstGeom prst="rect">
            <a:avLst/>
          </a:prstGeom>
          <a:noFill/>
          <a:ln cap="flat" cmpd="sng" w="19050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453350" y="122575"/>
            <a:ext cx="46533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100">
                <a:solidFill>
                  <a:srgbClr val="000000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2026</a:t>
            </a:r>
            <a:endParaRPr sz="6100">
              <a:solidFill>
                <a:srgbClr val="000000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588138" y="1922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sp>
        <p:nvSpPr>
          <p:cNvPr id="57" name="Google Shape;57;p13"/>
          <p:cNvSpPr/>
          <p:nvPr/>
        </p:nvSpPr>
        <p:spPr>
          <a:xfrm>
            <a:off x="588150" y="1388325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January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2831238" y="1922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/>
          <p:nvPr/>
        </p:nvSpPr>
        <p:spPr>
          <a:xfrm>
            <a:off x="2831250" y="1388325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February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5074350" y="1388325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March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88150" y="3655800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April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2831250" y="3655800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May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5074350" y="3655800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June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588150" y="5923275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July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2831250" y="5923275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August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5074350" y="5923275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September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588150" y="8190750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October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2831250" y="8190750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November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5074350" y="8190750"/>
            <a:ext cx="1897500" cy="439200"/>
          </a:xfrm>
          <a:prstGeom prst="roundRect">
            <a:avLst>
              <a:gd fmla="val 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December</a:t>
            </a:r>
            <a:endParaRPr sz="16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70" name="Google Shape;70;p13"/>
          <p:cNvGraphicFramePr/>
          <p:nvPr/>
        </p:nvGraphicFramePr>
        <p:xfrm>
          <a:off x="5074338" y="1922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" name="Google Shape;71;p13"/>
          <p:cNvGraphicFramePr/>
          <p:nvPr/>
        </p:nvGraphicFramePr>
        <p:xfrm>
          <a:off x="2831238" y="42184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" name="Google Shape;72;p13"/>
          <p:cNvGraphicFramePr/>
          <p:nvPr/>
        </p:nvGraphicFramePr>
        <p:xfrm>
          <a:off x="5074338" y="42184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" name="Google Shape;73;p13"/>
          <p:cNvGraphicFramePr/>
          <p:nvPr/>
        </p:nvGraphicFramePr>
        <p:xfrm>
          <a:off x="2831238" y="64715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4" name="Google Shape;74;p13"/>
          <p:cNvGraphicFramePr/>
          <p:nvPr/>
        </p:nvGraphicFramePr>
        <p:xfrm>
          <a:off x="5074338" y="64715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5" name="Google Shape;75;p13"/>
          <p:cNvGraphicFramePr/>
          <p:nvPr/>
        </p:nvGraphicFramePr>
        <p:xfrm>
          <a:off x="2831238" y="87246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6" name="Google Shape;76;p13"/>
          <p:cNvGraphicFramePr/>
          <p:nvPr/>
        </p:nvGraphicFramePr>
        <p:xfrm>
          <a:off x="5074338" y="87246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7" name="Google Shape;77;p13"/>
          <p:cNvGraphicFramePr/>
          <p:nvPr/>
        </p:nvGraphicFramePr>
        <p:xfrm>
          <a:off x="588138" y="42184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8" name="Google Shape;78;p13"/>
          <p:cNvGraphicFramePr/>
          <p:nvPr/>
        </p:nvGraphicFramePr>
        <p:xfrm>
          <a:off x="588138" y="64715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9" name="Google Shape;79;p13"/>
          <p:cNvGraphicFramePr/>
          <p:nvPr/>
        </p:nvGraphicFramePr>
        <p:xfrm>
          <a:off x="588138" y="87246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{0C67ADC6-6E19-4704-BEBC-105E6E6686F8}</a:tableStyleId>
              </a:tblPr>
              <a:tblGrid>
                <a:gridCol w="271050"/>
                <a:gridCol w="271050"/>
                <a:gridCol w="271050"/>
                <a:gridCol w="271050"/>
                <a:gridCol w="271050"/>
                <a:gridCol w="271050"/>
                <a:gridCol w="271050"/>
              </a:tblGrid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000000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9E9E9E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2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9E9E9E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