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Kalnia"/>
      <p:regular r:id="rId8"/>
      <p:bold r:id="rId9"/>
    </p:embeddedFont>
    <p:embeddedFont>
      <p:font typeface="Spectral"/>
      <p:regular r:id="rId10"/>
      <p:bold r:id="rId11"/>
      <p:italic r:id="rId12"/>
      <p:boldItalic r:id="rId13"/>
    </p:embeddedFont>
    <p:embeddedFont>
      <p:font typeface="Spectral SemiBold"/>
      <p:regular r:id="rId14"/>
      <p:bold r:id="rId15"/>
      <p:italic r:id="rId16"/>
      <p:boldItalic r:id="rId17"/>
    </p:embeddedFont>
    <p:embeddedFont>
      <p:font typeface="Spectral Light"/>
      <p:regular r:id="rId18"/>
      <p:bold r:id="rId19"/>
      <p:italic r:id="rId20"/>
      <p:boldItalic r:id="rId21"/>
    </p:embeddedFont>
    <p:embeddedFont>
      <p:font typeface="Dancing Script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pectralLight-italic.fntdata"/><Relationship Id="rId11" Type="http://schemas.openxmlformats.org/officeDocument/2006/relationships/font" Target="fonts/Spectral-bold.fntdata"/><Relationship Id="rId22" Type="http://schemas.openxmlformats.org/officeDocument/2006/relationships/font" Target="fonts/DancingScript-regular.fntdata"/><Relationship Id="rId10" Type="http://schemas.openxmlformats.org/officeDocument/2006/relationships/font" Target="fonts/Spectral-regular.fntdata"/><Relationship Id="rId21" Type="http://schemas.openxmlformats.org/officeDocument/2006/relationships/font" Target="fonts/SpectralLight-boldItalic.fntdata"/><Relationship Id="rId13" Type="http://schemas.openxmlformats.org/officeDocument/2006/relationships/font" Target="fonts/Spectral-boldItalic.fntdata"/><Relationship Id="rId12" Type="http://schemas.openxmlformats.org/officeDocument/2006/relationships/font" Target="fonts/Spectral-italic.fntdata"/><Relationship Id="rId23" Type="http://schemas.openxmlformats.org/officeDocument/2006/relationships/font" Target="fonts/DancingScrip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Kalnia-bold.fntdata"/><Relationship Id="rId15" Type="http://schemas.openxmlformats.org/officeDocument/2006/relationships/font" Target="fonts/SpectralSemiBold-bold.fntdata"/><Relationship Id="rId14" Type="http://schemas.openxmlformats.org/officeDocument/2006/relationships/font" Target="fonts/SpectralSemiBold-regular.fntdata"/><Relationship Id="rId17" Type="http://schemas.openxmlformats.org/officeDocument/2006/relationships/font" Target="fonts/SpectralSemiBold-boldItalic.fntdata"/><Relationship Id="rId16" Type="http://schemas.openxmlformats.org/officeDocument/2006/relationships/font" Target="fonts/SpectralSemiBold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pectralLight-bold.fntdata"/><Relationship Id="rId6" Type="http://schemas.openxmlformats.org/officeDocument/2006/relationships/slide" Target="slides/slide1.xml"/><Relationship Id="rId18" Type="http://schemas.openxmlformats.org/officeDocument/2006/relationships/font" Target="fonts/SpectralLight-regular.fntdata"/><Relationship Id="rId7" Type="http://schemas.openxmlformats.org/officeDocument/2006/relationships/slide" Target="slides/slide2.xml"/><Relationship Id="rId8" Type="http://schemas.openxmlformats.org/officeDocument/2006/relationships/font" Target="fonts/Kalni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2f76af221_0_15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2f76af22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-50" y="-10"/>
            <a:ext cx="7560051" cy="10698356"/>
            <a:chOff x="-50" y="-10"/>
            <a:chExt cx="7560051" cy="10698356"/>
          </a:xfrm>
        </p:grpSpPr>
        <p:pic>
          <p:nvPicPr>
            <p:cNvPr id="55" name="Google Shape;55;p13" title="Ресурс 2@3x.png"/>
            <p:cNvPicPr preferRelativeResize="0"/>
            <p:nvPr/>
          </p:nvPicPr>
          <p:blipFill rotWithShape="1">
            <a:blip r:embed="rId3">
              <a:alphaModFix/>
            </a:blip>
            <a:srcRect b="347" l="347" r="347" t="347"/>
            <a:stretch/>
          </p:blipFill>
          <p:spPr>
            <a:xfrm>
              <a:off x="0" y="9071404"/>
              <a:ext cx="7560001" cy="1626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 title="Ресурс 1@3x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50" y="-10"/>
              <a:ext cx="7560001" cy="16396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856975" y="1453057"/>
            <a:ext cx="5846100" cy="3525000"/>
            <a:chOff x="856975" y="1453057"/>
            <a:chExt cx="5846100" cy="3525000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856975" y="1453057"/>
              <a:ext cx="5846100" cy="352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2900">
                  <a:solidFill>
                    <a:srgbClr val="A3A3A3"/>
                  </a:solidFill>
                  <a:latin typeface="Kalnia"/>
                  <a:ea typeface="Kalnia"/>
                  <a:cs typeface="Kalnia"/>
                  <a:sym typeface="Kalnia"/>
                </a:rPr>
                <a:t>40</a:t>
              </a:r>
              <a:endParaRPr sz="22900">
                <a:solidFill>
                  <a:srgbClr val="A3A3A3"/>
                </a:solidFill>
                <a:latin typeface="Kalnia"/>
                <a:ea typeface="Kalnia"/>
                <a:cs typeface="Kalnia"/>
                <a:sym typeface="Kalnia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3836503" y="2860050"/>
              <a:ext cx="16638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800">
                  <a:solidFill>
                    <a:srgbClr val="A3A3A3"/>
                  </a:solidFill>
                  <a:latin typeface="Kalnia"/>
                  <a:ea typeface="Kalnia"/>
                  <a:cs typeface="Kalnia"/>
                  <a:sym typeface="Kalnia"/>
                </a:rPr>
                <a:t>th</a:t>
              </a:r>
              <a:endParaRPr sz="4800">
                <a:solidFill>
                  <a:srgbClr val="A3A3A3"/>
                </a:solidFill>
                <a:latin typeface="Kalnia"/>
                <a:ea typeface="Kalnia"/>
                <a:cs typeface="Kalnia"/>
                <a:sym typeface="Kalnia"/>
              </a:endParaRPr>
            </a:p>
          </p:txBody>
        </p:sp>
      </p:grpSp>
      <p:sp>
        <p:nvSpPr>
          <p:cNvPr id="60" name="Google Shape;60;p13"/>
          <p:cNvSpPr txBox="1"/>
          <p:nvPr/>
        </p:nvSpPr>
        <p:spPr>
          <a:xfrm>
            <a:off x="2021250" y="1212393"/>
            <a:ext cx="35175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3A3A3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PLEASE JOIN US FOR</a:t>
            </a:r>
            <a:endParaRPr>
              <a:solidFill>
                <a:srgbClr val="A3A3A3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3A3A3"/>
                </a:solidFill>
                <a:latin typeface="Spectral SemiBold"/>
                <a:ea typeface="Spectral SemiBold"/>
                <a:cs typeface="Spectral SemiBold"/>
                <a:sym typeface="Spectral SemiBold"/>
              </a:rPr>
              <a:t>A CELEBRATION OF THE</a:t>
            </a:r>
            <a:endParaRPr>
              <a:solidFill>
                <a:srgbClr val="A3A3A3"/>
              </a:solidFill>
              <a:latin typeface="Spectral SemiBold"/>
              <a:ea typeface="Spectral SemiBold"/>
              <a:cs typeface="Spectral SemiBold"/>
              <a:sym typeface="Spectral SemiBol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853925" y="4135007"/>
            <a:ext cx="5852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rgbClr val="A3A3A3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Anniversary</a:t>
            </a:r>
            <a:endParaRPr sz="6600">
              <a:solidFill>
                <a:srgbClr val="A3A3A3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2777050" y="5347300"/>
            <a:ext cx="2005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A3A3A3"/>
                </a:solidFill>
                <a:latin typeface="Spectral"/>
                <a:ea typeface="Spectral"/>
                <a:cs typeface="Spectral"/>
                <a:sym typeface="Spectral"/>
              </a:rPr>
              <a:t>OF</a:t>
            </a:r>
            <a:endParaRPr>
              <a:solidFill>
                <a:srgbClr val="A3A3A3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27700" y="5601768"/>
            <a:ext cx="6904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A3A3A3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Michael &amp; Sophia Bradley</a:t>
            </a:r>
            <a:endParaRPr sz="3600">
              <a:solidFill>
                <a:srgbClr val="A3A3A3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27700" y="6445400"/>
            <a:ext cx="6904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3A3A3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August 22nd, 2035</a:t>
            </a:r>
            <a:endParaRPr sz="2400">
              <a:solidFill>
                <a:srgbClr val="A3A3A3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327700" y="7104232"/>
            <a:ext cx="6904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3A3A3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The Willow Grove Hall, </a:t>
            </a:r>
            <a:endParaRPr sz="2400">
              <a:solidFill>
                <a:srgbClr val="A3A3A3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A3A3A3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57 Lakeside Avenue, Aspen, Colorado</a:t>
            </a:r>
            <a:endParaRPr sz="2400">
              <a:solidFill>
                <a:srgbClr val="A3A3A3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27700" y="8132664"/>
            <a:ext cx="6904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A3A3A3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Please RSVP by July 15th</a:t>
            </a:r>
            <a:endParaRPr sz="2200">
              <a:solidFill>
                <a:srgbClr val="A3A3A3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A3A3A3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to Emma at (123) 456-7890</a:t>
            </a:r>
            <a:endParaRPr sz="2200">
              <a:solidFill>
                <a:srgbClr val="A3A3A3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A3A3A3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or email </a:t>
            </a:r>
            <a:r>
              <a:rPr lang="en" sz="2200">
                <a:solidFill>
                  <a:srgbClr val="A3A3A3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e</a:t>
            </a:r>
            <a:r>
              <a:rPr lang="en" sz="2200">
                <a:solidFill>
                  <a:srgbClr val="A3A3A3"/>
                </a:solidFill>
                <a:latin typeface="Dancing Script"/>
                <a:ea typeface="Dancing Script"/>
                <a:cs typeface="Dancing Script"/>
                <a:sym typeface="Dancing Script"/>
              </a:rPr>
              <a:t>mma.bradley@eventmail.com.</a:t>
            </a:r>
            <a:endParaRPr sz="2200">
              <a:solidFill>
                <a:srgbClr val="A3A3A3"/>
              </a:solidFill>
              <a:latin typeface="Dancing Script"/>
              <a:ea typeface="Dancing Script"/>
              <a:cs typeface="Dancing Script"/>
              <a:sym typeface="Dancing Scrip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 title="Anniversary-Party-Invitation1.jpg"/>
          <p:cNvPicPr preferRelativeResize="0"/>
          <p:nvPr/>
        </p:nvPicPr>
        <p:blipFill rotWithShape="1">
          <a:blip r:embed="rId3">
            <a:alphaModFix/>
          </a:blip>
          <a:srcRect b="357" l="347" r="357" t="347"/>
          <a:stretch/>
        </p:blipFill>
        <p:spPr>
          <a:xfrm>
            <a:off x="0" y="0"/>
            <a:ext cx="7559999" cy="10698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