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Black"/>
      <p:bold r:id="rId11"/>
      <p:boldItalic r:id="rId12"/>
    </p:embeddedFont>
    <p:embeddedFont>
      <p:font typeface="Poppins SemiBol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Black-bold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SemiBold-regular.fntdata"/><Relationship Id="rId12" Type="http://schemas.openxmlformats.org/officeDocument/2006/relationships/font" Target="fonts/Poppins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italic.fntdata"/><Relationship Id="rId14" Type="http://schemas.openxmlformats.org/officeDocument/2006/relationships/font" Target="fonts/PoppinsSemiBold-bold.fntdata"/><Relationship Id="rId16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75" y="0"/>
            <a:ext cx="3886200" cy="5715000"/>
            <a:chOff x="5286925" y="0"/>
            <a:chExt cx="3886200" cy="5715000"/>
          </a:xfrm>
        </p:grpSpPr>
        <p:sp>
          <p:nvSpPr>
            <p:cNvPr id="55" name="Google Shape;55;p13"/>
            <p:cNvSpPr/>
            <p:nvPr/>
          </p:nvSpPr>
          <p:spPr>
            <a:xfrm>
              <a:off x="5286925" y="0"/>
              <a:ext cx="3886200" cy="5715000"/>
            </a:xfrm>
            <a:prstGeom prst="rtTriangle">
              <a:avLst/>
            </a:prstGeom>
            <a:solidFill>
              <a:srgbClr val="672C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 rot="10800000">
              <a:off x="5286925" y="0"/>
              <a:ext cx="3886200" cy="5715000"/>
            </a:xfrm>
            <a:prstGeom prst="rtTriangle">
              <a:avLst/>
            </a:prstGeom>
            <a:solidFill>
              <a:srgbClr val="34A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" name="Google Shape;57;p13" title="paper.png"/>
            <p:cNvPicPr preferRelativeResize="0"/>
            <p:nvPr/>
          </p:nvPicPr>
          <p:blipFill>
            <a:blip r:embed="rId3">
              <a:alphaModFix amt="16000"/>
            </a:blip>
            <a:stretch>
              <a:fillRect/>
            </a:stretch>
          </p:blipFill>
          <p:spPr>
            <a:xfrm>
              <a:off x="5286925" y="0"/>
              <a:ext cx="3886200" cy="571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/>
          <p:nvPr/>
        </p:nvSpPr>
        <p:spPr>
          <a:xfrm>
            <a:off x="199975" y="294600"/>
            <a:ext cx="3499423" cy="547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;900"/>
              </a:rPr>
              <a:t>FOOTBALL</a:t>
            </a:r>
          </a:p>
        </p:txBody>
      </p:sp>
      <p:grpSp>
        <p:nvGrpSpPr>
          <p:cNvPr id="59" name="Google Shape;59;p13"/>
          <p:cNvGrpSpPr/>
          <p:nvPr/>
        </p:nvGrpSpPr>
        <p:grpSpPr>
          <a:xfrm>
            <a:off x="-408551" y="452225"/>
            <a:ext cx="4708371" cy="3438175"/>
            <a:chOff x="-414170" y="452225"/>
            <a:chExt cx="4714500" cy="3438175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-150000" y="452225"/>
              <a:ext cx="4201800" cy="18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PLAY</a:t>
              </a:r>
              <a:endParaRPr sz="109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-414170" y="1412400"/>
              <a:ext cx="4714500" cy="24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9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OFF</a:t>
              </a:r>
              <a:endParaRPr sz="149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62" name="Google Shape;62;p13"/>
          <p:cNvSpPr/>
          <p:nvPr/>
        </p:nvSpPr>
        <p:spPr>
          <a:xfrm>
            <a:off x="199975" y="193125"/>
            <a:ext cx="3490800" cy="46500"/>
          </a:xfrm>
          <a:prstGeom prst="rect">
            <a:avLst/>
          </a:prstGeom>
          <a:solidFill>
            <a:srgbClr val="FED4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99975" y="3433728"/>
            <a:ext cx="3490800" cy="46500"/>
          </a:xfrm>
          <a:prstGeom prst="rect">
            <a:avLst/>
          </a:prstGeom>
          <a:solidFill>
            <a:srgbClr val="FED4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87925" y="3453125"/>
            <a:ext cx="22986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JAN</a:t>
            </a:r>
            <a:endParaRPr sz="30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r>
              <a:rPr lang="en" sz="3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TH</a:t>
            </a:r>
            <a:endParaRPr sz="30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65" name="Google Shape;65;p13" title="Тон_насиченість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853" y="562750"/>
            <a:ext cx="2121101" cy="49236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2891976" y="3562825"/>
            <a:ext cx="789436" cy="3143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;900"/>
              </a:rPr>
              <a:t>SUN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2891976" y="3958126"/>
            <a:ext cx="833439" cy="2848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;900"/>
              </a:rPr>
              <a:t>8PM</a:t>
            </a:r>
          </a:p>
        </p:txBody>
      </p:sp>
      <p:grpSp>
        <p:nvGrpSpPr>
          <p:cNvPr id="68" name="Google Shape;68;p13"/>
          <p:cNvGrpSpPr/>
          <p:nvPr/>
        </p:nvGrpSpPr>
        <p:grpSpPr>
          <a:xfrm>
            <a:off x="194888" y="4341700"/>
            <a:ext cx="3496425" cy="693600"/>
            <a:chOff x="187150" y="4341700"/>
            <a:chExt cx="3496425" cy="693600"/>
          </a:xfrm>
        </p:grpSpPr>
        <p:sp>
          <p:nvSpPr>
            <p:cNvPr id="69" name="Google Shape;69;p13"/>
            <p:cNvSpPr/>
            <p:nvPr/>
          </p:nvSpPr>
          <p:spPr>
            <a:xfrm>
              <a:off x="199975" y="4341700"/>
              <a:ext cx="3483600" cy="693600"/>
            </a:xfrm>
            <a:prstGeom prst="rect">
              <a:avLst/>
            </a:prstGeom>
            <a:solidFill>
              <a:srgbClr val="4CB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187150" y="4361603"/>
              <a:ext cx="3475431" cy="652500"/>
              <a:chOff x="187150" y="4370806"/>
              <a:chExt cx="3475431" cy="6525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187150" y="4376956"/>
                <a:ext cx="1585500" cy="64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rgbClr val="FED40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TENNESSEE</a:t>
                </a:r>
                <a:endParaRPr sz="1900">
                  <a:solidFill>
                    <a:srgbClr val="FED40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 sz="1800">
                    <a:solidFill>
                      <a:srgbClr val="FED409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TITANS</a:t>
                </a:r>
                <a:endParaRPr i="1" sz="1800">
                  <a:solidFill>
                    <a:srgbClr val="FED409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481925" y="4476750"/>
                <a:ext cx="765900" cy="46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>
                    <a:solidFill>
                      <a:schemeClr val="lt1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VS</a:t>
                </a:r>
                <a:endParaRPr i="1" sz="22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2077081" y="4370806"/>
                <a:ext cx="1585500" cy="6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rgbClr val="53245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DALLAS</a:t>
                </a:r>
                <a:endParaRPr sz="1900">
                  <a:solidFill>
                    <a:srgbClr val="53245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" sz="1900">
                    <a:solidFill>
                      <a:srgbClr val="532458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COWBOYS</a:t>
                </a:r>
                <a:endParaRPr i="1" sz="1900">
                  <a:solidFill>
                    <a:srgbClr val="532458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</p:txBody>
          </p:sp>
        </p:grpSp>
      </p:grpSp>
      <p:grpSp>
        <p:nvGrpSpPr>
          <p:cNvPr id="74" name="Google Shape;74;p13"/>
          <p:cNvGrpSpPr/>
          <p:nvPr/>
        </p:nvGrpSpPr>
        <p:grpSpPr>
          <a:xfrm>
            <a:off x="521400" y="4936925"/>
            <a:ext cx="2872345" cy="631817"/>
            <a:chOff x="521400" y="4936925"/>
            <a:chExt cx="2872345" cy="631817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521400" y="5291542"/>
              <a:ext cx="28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123.456.7890 I 123 EAST SIDE I MIAMI, FL 12345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WWW.YOURPUBNAME.LTD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638775" y="4936925"/>
              <a:ext cx="2697000" cy="378600"/>
            </a:xfrm>
            <a:prstGeom prst="rect">
              <a:avLst/>
            </a:prstGeom>
            <a:solidFill>
              <a:srgbClr val="7746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3"/>
            <p:cNvGrpSpPr/>
            <p:nvPr/>
          </p:nvGrpSpPr>
          <p:grpSpPr>
            <a:xfrm>
              <a:off x="696800" y="4990214"/>
              <a:ext cx="2696944" cy="283651"/>
              <a:chOff x="696800" y="4986763"/>
              <a:chExt cx="2696944" cy="283651"/>
            </a:xfrm>
          </p:grpSpPr>
          <p:pic>
            <p:nvPicPr>
              <p:cNvPr id="78" name="Google Shape;78;p13" title="@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6800" y="5083589"/>
                <a:ext cx="186800" cy="186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Google Shape;79;p13"/>
              <p:cNvSpPr txBox="1"/>
              <p:nvPr/>
            </p:nvSpPr>
            <p:spPr>
              <a:xfrm>
                <a:off x="760345" y="4986763"/>
                <a:ext cx="2633400" cy="270900"/>
              </a:xfrm>
              <a:prstGeom prst="rect">
                <a:avLst/>
              </a:prstGeom>
              <a:noFill/>
              <a:ln>
                <a:noFill/>
              </a:ln>
              <a:effectLst>
                <a:outerShdw rotWithShape="0" algn="bl" dir="5040000" dist="19050">
                  <a:srgbClr val="000000">
                    <a:alpha val="30000"/>
                  </a:srgbClr>
                </a:outerShdw>
              </a:effectLst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chemeClr val="lt1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JACKSON’S PUB</a:t>
                </a:r>
                <a:endParaRPr i="1" sz="21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