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Black"/>
      <p:bold r:id="rId11"/>
      <p:boldItalic r:id="rId12"/>
    </p:embeddedFont>
    <p:embeddedFont>
      <p:font typeface="Poppins SemiBold"/>
      <p:regular r:id="rId13"/>
      <p:bold r:id="rId14"/>
      <p:italic r:id="rId15"/>
      <p:boldItalic r:id="rId16"/>
    </p:embeddedFont>
    <p:embeddedFont>
      <p:font typeface="Poppins ExtraBold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Black-bold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SemiBold-regular.fntdata"/><Relationship Id="rId12" Type="http://schemas.openxmlformats.org/officeDocument/2006/relationships/font" Target="fonts/Poppins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SemiBold-italic.fntdata"/><Relationship Id="rId14" Type="http://schemas.openxmlformats.org/officeDocument/2006/relationships/font" Target="fonts/PoppinsSemiBold-bold.fntdata"/><Relationship Id="rId17" Type="http://schemas.openxmlformats.org/officeDocument/2006/relationships/font" Target="fonts/PoppinsExtraBold-bold.fntdata"/><Relationship Id="rId16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oppinsExtraBold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ackground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75" y="0"/>
            <a:ext cx="3892476" cy="571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232933" y="823075"/>
            <a:ext cx="4339500" cy="2930815"/>
            <a:chOff x="-232933" y="823075"/>
            <a:chExt cx="4339500" cy="2930815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63575" y="823075"/>
              <a:ext cx="3759000" cy="14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300">
                  <a:solidFill>
                    <a:schemeClr val="lt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GAME</a:t>
              </a:r>
              <a:endParaRPr sz="93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-232933" y="1752890"/>
              <a:ext cx="4339500" cy="20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0">
                  <a:solidFill>
                    <a:schemeClr val="lt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DAY</a:t>
              </a:r>
              <a:endParaRPr sz="1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endParaRPr>
            </a:p>
          </p:txBody>
        </p:sp>
      </p:grpSp>
      <p:sp>
        <p:nvSpPr>
          <p:cNvPr id="58" name="Google Shape;58;p13"/>
          <p:cNvSpPr/>
          <p:nvPr/>
        </p:nvSpPr>
        <p:spPr>
          <a:xfrm rot="-59629">
            <a:off x="639027" y="4870180"/>
            <a:ext cx="2594490" cy="3252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95725" y="195275"/>
            <a:ext cx="3500100" cy="46200"/>
          </a:xfrm>
          <a:prstGeom prst="rect">
            <a:avLst/>
          </a:prstGeom>
          <a:solidFill>
            <a:srgbClr val="FFD4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95725" y="398500"/>
            <a:ext cx="3500094" cy="5055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"/>
              </a:rPr>
              <a:t>FOOTBALL</a:t>
            </a:r>
          </a:p>
        </p:txBody>
      </p:sp>
      <p:sp>
        <p:nvSpPr>
          <p:cNvPr id="61" name="Google Shape;61;p13"/>
          <p:cNvSpPr/>
          <p:nvPr/>
        </p:nvSpPr>
        <p:spPr>
          <a:xfrm>
            <a:off x="195725" y="3492600"/>
            <a:ext cx="3500100" cy="46200"/>
          </a:xfrm>
          <a:prstGeom prst="rect">
            <a:avLst/>
          </a:prstGeom>
          <a:solidFill>
            <a:srgbClr val="FFD40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62550" y="3579700"/>
            <a:ext cx="37665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SATURDAY, JAN 19</a:t>
            </a:r>
            <a:endParaRPr b="1" sz="3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195725" y="4155925"/>
            <a:ext cx="3472200" cy="601800"/>
            <a:chOff x="195725" y="4155925"/>
            <a:chExt cx="3472200" cy="601800"/>
          </a:xfrm>
        </p:grpSpPr>
        <p:sp>
          <p:nvSpPr>
            <p:cNvPr id="64" name="Google Shape;64;p13"/>
            <p:cNvSpPr/>
            <p:nvPr/>
          </p:nvSpPr>
          <p:spPr>
            <a:xfrm>
              <a:off x="195725" y="4155925"/>
              <a:ext cx="3472200" cy="6018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237138" y="4232514"/>
              <a:ext cx="147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DALLAS</a:t>
              </a:r>
              <a:endParaRPr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l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COWBOYS</a:t>
              </a:r>
              <a:endParaRPr sz="2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146863" y="4232514"/>
              <a:ext cx="147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GREEN BAY</a:t>
              </a:r>
              <a:endParaRPr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PACKERS</a:t>
              </a:r>
              <a:endParaRPr sz="2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390689" y="4319573"/>
              <a:ext cx="1074900" cy="2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D407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vs</a:t>
              </a:r>
              <a:endParaRPr sz="2100">
                <a:solidFill>
                  <a:srgbClr val="FFD407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sp>
        <p:nvSpPr>
          <p:cNvPr id="68" name="Google Shape;68;p13"/>
          <p:cNvSpPr txBox="1"/>
          <p:nvPr/>
        </p:nvSpPr>
        <p:spPr>
          <a:xfrm rot="-59992">
            <a:off x="473358" y="4832833"/>
            <a:ext cx="2888240" cy="369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D407"/>
                </a:solidFill>
                <a:latin typeface="Poppins"/>
                <a:ea typeface="Poppins"/>
                <a:cs typeface="Poppins"/>
                <a:sym typeface="Poppins"/>
              </a:rPr>
              <a:t>@</a:t>
            </a:r>
            <a:r>
              <a:rPr b="1" lang="en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JACKSON’S PUB</a:t>
            </a:r>
            <a:endParaRPr b="1"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 rot="-59992">
            <a:off x="472608" y="5227662"/>
            <a:ext cx="2888240" cy="297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123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.456.7890 I 123 EAST SIDE I MIAMI, FL 12345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WWW.YOURPUBNAME.COM</a:t>
            </a:r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0" name="Google Shape;70;p13" title="Рівні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325" y="842084"/>
            <a:ext cx="3447551" cy="267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