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Open Sans SemiBold"/>
      <p:regular r:id="rId7"/>
      <p:bold r:id="rId8"/>
      <p:italic r:id="rId9"/>
      <p:boldItalic r:id="rId10"/>
    </p:embeddedFont>
    <p:embeddedFont>
      <p:font typeface="Rubik Dirt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45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4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RubikDirt-regular.fntdata"/><Relationship Id="rId10" Type="http://schemas.openxmlformats.org/officeDocument/2006/relationships/font" Target="fonts/OpenSansSemiBold-boldItalic.fntdata"/><Relationship Id="rId9" Type="http://schemas.openxmlformats.org/officeDocument/2006/relationships/font" Target="fonts/OpenSa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OpenSansSemiBold-regular.fntdata"/><Relationship Id="rId8" Type="http://schemas.openxmlformats.org/officeDocument/2006/relationships/font" Target="fonts/OpenSans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paper torn.png"/>
          <p:cNvPicPr preferRelativeResize="0"/>
          <p:nvPr/>
        </p:nvPicPr>
        <p:blipFill rotWithShape="1">
          <a:blip r:embed="rId3">
            <a:alphaModFix/>
          </a:blip>
          <a:srcRect b="-150" l="-160" r="-150" t="-160"/>
          <a:stretch/>
        </p:blipFill>
        <p:spPr>
          <a:xfrm>
            <a:off x="-6125" y="-9000"/>
            <a:ext cx="3898450" cy="57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 title="Model.png"/>
          <p:cNvPicPr preferRelativeResize="0"/>
          <p:nvPr/>
        </p:nvPicPr>
        <p:blipFill rotWithShape="1">
          <a:blip r:embed="rId4">
            <a:alphaModFix/>
          </a:blip>
          <a:srcRect b="1332" l="0" r="0" t="0"/>
          <a:stretch/>
        </p:blipFill>
        <p:spPr>
          <a:xfrm>
            <a:off x="184500" y="76200"/>
            <a:ext cx="3538725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28650" y="5130589"/>
            <a:ext cx="3228900" cy="40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123.456.7890 I 123 EAST SIDE I MIAMI, FL 12345</a:t>
            </a:r>
            <a:endParaRPr sz="8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WWW.YOURPUBNAME.LTD</a:t>
            </a:r>
            <a:endParaRPr sz="8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57" name="Google Shape;57;p13" title="Rectangl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875" y="4315125"/>
            <a:ext cx="2229300" cy="1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28650" y="4879299"/>
            <a:ext cx="3228900" cy="35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DED63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AT</a:t>
            </a:r>
            <a:r>
              <a:rPr lang="en" sz="2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" sz="23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JACKSON’S PUB</a:t>
            </a:r>
            <a:endParaRPr sz="23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43000" y="2378362"/>
            <a:ext cx="3400200" cy="1308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>
                <a:solidFill>
                  <a:schemeClr val="lt1"/>
                </a:solidFill>
                <a:latin typeface="Rubik Dirt"/>
                <a:ea typeface="Rubik Dirt"/>
                <a:cs typeface="Rubik Dirt"/>
                <a:sym typeface="Rubik Dirt"/>
              </a:rPr>
              <a:t>GAME</a:t>
            </a:r>
            <a:endParaRPr sz="8500">
              <a:solidFill>
                <a:schemeClr val="lt1"/>
              </a:solidFill>
              <a:latin typeface="Rubik Dirt"/>
              <a:ea typeface="Rubik Dirt"/>
              <a:cs typeface="Rubik Dirt"/>
              <a:sym typeface="Rubik Dirt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87300" y="3202474"/>
            <a:ext cx="3400200" cy="1308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>
                <a:solidFill>
                  <a:srgbClr val="DB4151"/>
                </a:solidFill>
                <a:latin typeface="Rubik Dirt"/>
                <a:ea typeface="Rubik Dirt"/>
                <a:cs typeface="Rubik Dirt"/>
                <a:sym typeface="Rubik Dirt"/>
              </a:rPr>
              <a:t>DAY</a:t>
            </a:r>
            <a:endParaRPr sz="8500">
              <a:solidFill>
                <a:srgbClr val="DB4151"/>
              </a:solidFill>
              <a:latin typeface="Rubik Dirt"/>
              <a:ea typeface="Rubik Dirt"/>
              <a:cs typeface="Rubik Dirt"/>
              <a:sym typeface="Rubik Dirt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2551257" y="3527916"/>
            <a:ext cx="1265100" cy="954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200000" dist="28575">
              <a:srgbClr val="000000">
                <a:alpha val="96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solidFill>
                  <a:srgbClr val="DB4151"/>
                </a:solidFill>
                <a:latin typeface="Rubik Dirt"/>
                <a:ea typeface="Rubik Dirt"/>
                <a:cs typeface="Rubik Dirt"/>
                <a:sym typeface="Rubik Dirt"/>
              </a:rPr>
              <a:t>10</a:t>
            </a:r>
            <a:endParaRPr sz="6200">
              <a:solidFill>
                <a:srgbClr val="DB4151"/>
              </a:solidFill>
              <a:latin typeface="Rubik Dirt"/>
              <a:ea typeface="Rubik Dirt"/>
              <a:cs typeface="Rubik Dirt"/>
              <a:sym typeface="Rubik Dir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648299" y="3458775"/>
            <a:ext cx="1074900" cy="20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Rubik Dirt"/>
                <a:ea typeface="Rubik Dirt"/>
                <a:cs typeface="Rubik Dirt"/>
                <a:sym typeface="Rubik Dirt"/>
              </a:rPr>
              <a:t>SATURDAY</a:t>
            </a:r>
            <a:endParaRPr sz="1300">
              <a:solidFill>
                <a:schemeClr val="lt1"/>
              </a:solidFill>
              <a:latin typeface="Rubik Dirt"/>
              <a:ea typeface="Rubik Dirt"/>
              <a:cs typeface="Rubik Dirt"/>
              <a:sym typeface="Rubik Dir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657661" y="4310915"/>
            <a:ext cx="1074900" cy="200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DED638"/>
                </a:solidFill>
                <a:latin typeface="Rubik Dirt"/>
                <a:ea typeface="Rubik Dirt"/>
                <a:cs typeface="Rubik Dirt"/>
                <a:sym typeface="Rubik Dirt"/>
              </a:rPr>
              <a:t>OCTOBER</a:t>
            </a:r>
            <a:endParaRPr sz="1300">
              <a:solidFill>
                <a:srgbClr val="DED638"/>
              </a:solidFill>
              <a:latin typeface="Rubik Dirt"/>
              <a:ea typeface="Rubik Dirt"/>
              <a:cs typeface="Rubik Dirt"/>
              <a:sym typeface="Rubik Dir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24200" y="4518925"/>
            <a:ext cx="3637800" cy="35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Rubik Dirt"/>
                <a:ea typeface="Rubik Dirt"/>
                <a:cs typeface="Rubik Dirt"/>
                <a:sym typeface="Rubik Dirt"/>
              </a:rPr>
              <a:t>RAVENS </a:t>
            </a:r>
            <a:r>
              <a:rPr lang="en" sz="2300">
                <a:solidFill>
                  <a:srgbClr val="DB4151"/>
                </a:solidFill>
                <a:latin typeface="Rubik Dirt"/>
                <a:ea typeface="Rubik Dirt"/>
                <a:cs typeface="Rubik Dirt"/>
                <a:sym typeface="Rubik Dirt"/>
              </a:rPr>
              <a:t>V</a:t>
            </a:r>
            <a:r>
              <a:rPr lang="en" sz="2300">
                <a:solidFill>
                  <a:schemeClr val="lt1"/>
                </a:solidFill>
                <a:latin typeface="Rubik Dirt"/>
                <a:ea typeface="Rubik Dirt"/>
                <a:cs typeface="Rubik Dirt"/>
                <a:sym typeface="Rubik Dirt"/>
              </a:rPr>
              <a:t> PATRIOTS</a:t>
            </a:r>
            <a:endParaRPr sz="2300">
              <a:solidFill>
                <a:schemeClr val="lt1"/>
              </a:solidFill>
              <a:latin typeface="Rubik Dirt"/>
              <a:ea typeface="Rubik Dirt"/>
              <a:cs typeface="Rubik Dirt"/>
              <a:sym typeface="Rubik Dir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