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SourGummy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2.png"/><Relationship Id="rId13" Type="http://schemas.openxmlformats.org/officeDocument/2006/relationships/image" Target="../media/image12.png"/><Relationship Id="rId1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Relationship Id="rId15" Type="http://schemas.openxmlformats.org/officeDocument/2006/relationships/image" Target="../media/image13.png"/><Relationship Id="rId14" Type="http://schemas.openxmlformats.org/officeDocument/2006/relationships/image" Target="../media/image10.png"/><Relationship Id="rId17" Type="http://schemas.openxmlformats.org/officeDocument/2006/relationships/image" Target="../media/image1.png"/><Relationship Id="rId16" Type="http://schemas.openxmlformats.org/officeDocument/2006/relationships/image" Target="../media/image5.png"/><Relationship Id="rId5" Type="http://schemas.openxmlformats.org/officeDocument/2006/relationships/image" Target="../media/image8.png"/><Relationship Id="rId6" Type="http://schemas.openxmlformats.org/officeDocument/2006/relationships/image" Target="../media/image4.png"/><Relationship Id="rId18" Type="http://schemas.openxmlformats.org/officeDocument/2006/relationships/hyperlink" Target="http://gdoc.io" TargetMode="External"/><Relationship Id="rId7" Type="http://schemas.openxmlformats.org/officeDocument/2006/relationships/image" Target="../media/image3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730150" y="3013475"/>
            <a:ext cx="3768725" cy="777375"/>
            <a:chOff x="730150" y="3013475"/>
            <a:chExt cx="3768725" cy="777375"/>
          </a:xfrm>
        </p:grpSpPr>
        <p:pic>
          <p:nvPicPr>
            <p:cNvPr id="55" name="Google Shape;55;p13" title="Ресурс 6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30150" y="3013475"/>
              <a:ext cx="576550" cy="777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 title="Ресурс 10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197400" y="3068700"/>
              <a:ext cx="301475" cy="3077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 title="Ресурс 1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7788" y="319428"/>
            <a:ext cx="6904424" cy="1005314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619765" y="2354197"/>
            <a:ext cx="194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MY NAME IS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527607" y="3195733"/>
            <a:ext cx="2448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MY BIRTHDAY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848173" y="3195725"/>
            <a:ext cx="1558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MY AGE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541200" y="4728700"/>
            <a:ext cx="190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FAVORITE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COLOR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4785691" y="4728700"/>
            <a:ext cx="190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FAVORITE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FOOD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862008" y="6685888"/>
            <a:ext cx="190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FAVORITE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ANIMAL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393775" y="6685900"/>
            <a:ext cx="3292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FAVORITE ACTIVITY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3143958" y="8622925"/>
            <a:ext cx="3671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WHAT MAKES ME HAPPY</a:t>
            </a:r>
            <a:endParaRPr sz="2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2746425" y="2318347"/>
            <a:ext cx="3993300" cy="471900"/>
          </a:xfrm>
          <a:prstGeom prst="roundRect">
            <a:avLst>
              <a:gd fmla="val 26760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755400" y="3756100"/>
            <a:ext cx="3671400" cy="471900"/>
          </a:xfrm>
          <a:prstGeom prst="roundRect">
            <a:avLst>
              <a:gd fmla="val 26760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4757100" y="3756100"/>
            <a:ext cx="1982700" cy="471900"/>
          </a:xfrm>
          <a:prstGeom prst="roundRect">
            <a:avLst>
              <a:gd fmla="val 26760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4757100" y="5756950"/>
            <a:ext cx="1982700" cy="471900"/>
          </a:xfrm>
          <a:prstGeom prst="roundRect">
            <a:avLst>
              <a:gd fmla="val 26760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755400" y="7701975"/>
            <a:ext cx="1982700" cy="471900"/>
          </a:xfrm>
          <a:prstGeom prst="roundRect">
            <a:avLst>
              <a:gd fmla="val 26760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3340750" y="7259800"/>
            <a:ext cx="3342300" cy="914100"/>
          </a:xfrm>
          <a:prstGeom prst="roundRect">
            <a:avLst>
              <a:gd fmla="val 18934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340750" y="9204850"/>
            <a:ext cx="3342300" cy="491700"/>
          </a:xfrm>
          <a:prstGeom prst="roundRect">
            <a:avLst>
              <a:gd fmla="val 18934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2072175" y="778775"/>
            <a:ext cx="3391200" cy="748500"/>
          </a:xfrm>
          <a:prstGeom prst="roundRect">
            <a:avLst>
              <a:gd fmla="val 26760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Sour Gummy"/>
                <a:ea typeface="Sour Gummy"/>
                <a:cs typeface="Sour Gummy"/>
                <a:sym typeface="Sour Gummy"/>
              </a:rPr>
              <a:t>ALL ABOUT ME</a:t>
            </a:r>
            <a:endParaRPr sz="3600">
              <a:latin typeface="Sour Gummy"/>
              <a:ea typeface="Sour Gummy"/>
              <a:cs typeface="Sour Gummy"/>
              <a:sym typeface="Sour Gummy"/>
            </a:endParaRPr>
          </a:p>
        </p:txBody>
      </p:sp>
      <p:pic>
        <p:nvPicPr>
          <p:cNvPr id="74" name="Google Shape;74;p13" title="Ресурс 7@2x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59050" y="8393725"/>
            <a:ext cx="212002" cy="2210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5" name="Google Shape;75;p13"/>
          <p:cNvGrpSpPr/>
          <p:nvPr/>
        </p:nvGrpSpPr>
        <p:grpSpPr>
          <a:xfrm>
            <a:off x="2326983" y="4431426"/>
            <a:ext cx="2424417" cy="1523014"/>
            <a:chOff x="2326983" y="4431426"/>
            <a:chExt cx="2424417" cy="1523014"/>
          </a:xfrm>
        </p:grpSpPr>
        <p:pic>
          <p:nvPicPr>
            <p:cNvPr id="76" name="Google Shape;76;p13" title="Ресурс 3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530350" y="4431426"/>
              <a:ext cx="221050" cy="23044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" name="Google Shape;77;p13" title="Ресурс 9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2326983" y="4612053"/>
              <a:ext cx="2258208" cy="134238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8" name="Google Shape;78;p13"/>
          <p:cNvGrpSpPr/>
          <p:nvPr/>
        </p:nvGrpSpPr>
        <p:grpSpPr>
          <a:xfrm>
            <a:off x="815127" y="8546300"/>
            <a:ext cx="2245848" cy="1564353"/>
            <a:chOff x="815127" y="8546300"/>
            <a:chExt cx="2245848" cy="1564353"/>
          </a:xfrm>
        </p:grpSpPr>
        <p:pic>
          <p:nvPicPr>
            <p:cNvPr id="79" name="Google Shape;79;p13" title="Ресурс 8@2x.png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2832375" y="9752925"/>
              <a:ext cx="228600" cy="234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" name="Google Shape;80;p13" title="Ресурс 12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815127" y="8579203"/>
              <a:ext cx="955593" cy="15314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" name="Google Shape;81;p13" title="Ресурс 13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001350" y="8546300"/>
              <a:ext cx="850402" cy="8004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2" name="Google Shape;82;p13"/>
          <p:cNvGrpSpPr/>
          <p:nvPr/>
        </p:nvGrpSpPr>
        <p:grpSpPr>
          <a:xfrm>
            <a:off x="2641525" y="6551492"/>
            <a:ext cx="564697" cy="733008"/>
            <a:chOff x="2641525" y="6551492"/>
            <a:chExt cx="564697" cy="733008"/>
          </a:xfrm>
        </p:grpSpPr>
        <p:pic>
          <p:nvPicPr>
            <p:cNvPr id="83" name="Google Shape;83;p13" title="Ресурс 11@2x.png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2874855" y="6551492"/>
              <a:ext cx="331367" cy="33136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84;p13" title="Ресурс 14@2x.png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2641525" y="7063475"/>
              <a:ext cx="221050" cy="221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5" name="Google Shape;85;p13"/>
          <p:cNvGrpSpPr/>
          <p:nvPr/>
        </p:nvGrpSpPr>
        <p:grpSpPr>
          <a:xfrm>
            <a:off x="663500" y="446600"/>
            <a:ext cx="6419322" cy="1616362"/>
            <a:chOff x="663500" y="446600"/>
            <a:chExt cx="6419322" cy="1616362"/>
          </a:xfrm>
        </p:grpSpPr>
        <p:pic>
          <p:nvPicPr>
            <p:cNvPr id="86" name="Google Shape;86;p13" title="Ресурс 2@2x.png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5646897" y="446600"/>
              <a:ext cx="1435925" cy="1383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3" title="Ресурс 4@2x.png"/>
            <p:cNvPicPr preferRelativeResize="0"/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663500" y="953600"/>
              <a:ext cx="1065725" cy="1072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13" title="Ресурс 5@2x.png"/>
            <p:cNvPicPr preferRelativeResize="0"/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2255523" y="1777959"/>
              <a:ext cx="221050" cy="22716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13" title="Ресурс 15@2x.png"/>
            <p:cNvPicPr preferRelativeResize="0"/>
            <p:nvPr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5417376" y="1744750"/>
              <a:ext cx="301475" cy="3182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0" name="Google Shape;90;p13"/>
          <p:cNvSpPr/>
          <p:nvPr/>
        </p:nvSpPr>
        <p:spPr>
          <a:xfrm>
            <a:off x="755400" y="5756950"/>
            <a:ext cx="3342300" cy="471900"/>
          </a:xfrm>
          <a:prstGeom prst="roundRect">
            <a:avLst>
              <a:gd fmla="val 26760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139000" y="10117097"/>
            <a:ext cx="3282000" cy="6147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F3F3F3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Sour Gummy"/>
                <a:ea typeface="Sour Gummy"/>
                <a:cs typeface="Sour Gummy"/>
                <a:sym typeface="Sour Gummy"/>
              </a:rPr>
              <a:t>More templates on </a:t>
            </a:r>
            <a:r>
              <a:rPr lang="en" sz="1800" u="sng">
                <a:solidFill>
                  <a:srgbClr val="000000"/>
                </a:solidFill>
                <a:latin typeface="Sour Gummy"/>
                <a:ea typeface="Sour Gummy"/>
                <a:cs typeface="Sour Gummy"/>
                <a:sym typeface="Sour Gummy"/>
                <a:hlinkClick r:id="rId1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1800">
              <a:solidFill>
                <a:srgbClr val="000000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