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5143500" cx="9144000"/>
  <p:notesSz cx="6858000" cy="9144000"/>
  <p:embeddedFontLst>
    <p:embeddedFont>
      <p:font typeface="Playfair Display"/>
      <p:regular r:id="rId35"/>
      <p:bold r:id="rId36"/>
      <p:italic r:id="rId37"/>
      <p:boldItalic r:id="rId38"/>
    </p:embeddedFont>
    <p:embeddedFont>
      <p:font typeface="Lato"/>
      <p:regular r:id="rId39"/>
      <p:bold r:id="rId40"/>
      <p:italic r:id="rId41"/>
      <p:boldItalic r:id="rId42"/>
    </p:embeddedFont>
    <p:embeddedFont>
      <p:font typeface="Lato Light"/>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20" Type="http://schemas.openxmlformats.org/officeDocument/2006/relationships/slide" Target="slides/slide16.xml"/><Relationship Id="rId42" Type="http://schemas.openxmlformats.org/officeDocument/2006/relationships/font" Target="fonts/Lato-boldItalic.fntdata"/><Relationship Id="rId41" Type="http://schemas.openxmlformats.org/officeDocument/2006/relationships/font" Target="fonts/Lato-italic.fntdata"/><Relationship Id="rId22" Type="http://schemas.openxmlformats.org/officeDocument/2006/relationships/slide" Target="slides/slide18.xml"/><Relationship Id="rId44" Type="http://schemas.openxmlformats.org/officeDocument/2006/relationships/font" Target="fonts/LatoLight-bold.fntdata"/><Relationship Id="rId21" Type="http://schemas.openxmlformats.org/officeDocument/2006/relationships/slide" Target="slides/slide17.xml"/><Relationship Id="rId43" Type="http://schemas.openxmlformats.org/officeDocument/2006/relationships/font" Target="fonts/LatoLight-regular.fntdata"/><Relationship Id="rId24" Type="http://schemas.openxmlformats.org/officeDocument/2006/relationships/slide" Target="slides/slide20.xml"/><Relationship Id="rId46" Type="http://schemas.openxmlformats.org/officeDocument/2006/relationships/font" Target="fonts/LatoLight-boldItalic.fntdata"/><Relationship Id="rId23" Type="http://schemas.openxmlformats.org/officeDocument/2006/relationships/slide" Target="slides/slide19.xml"/><Relationship Id="rId45" Type="http://schemas.openxmlformats.org/officeDocument/2006/relationships/font" Target="fonts/LatoLigh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PlayfairDisplay-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PlayfairDisplay-italic.fntdata"/><Relationship Id="rId14" Type="http://schemas.openxmlformats.org/officeDocument/2006/relationships/slide" Target="slides/slide10.xml"/><Relationship Id="rId36" Type="http://schemas.openxmlformats.org/officeDocument/2006/relationships/font" Target="fonts/PlayfairDisplay-bold.fntdata"/><Relationship Id="rId17" Type="http://schemas.openxmlformats.org/officeDocument/2006/relationships/slide" Target="slides/slide13.xml"/><Relationship Id="rId39" Type="http://schemas.openxmlformats.org/officeDocument/2006/relationships/font" Target="fonts/Lato-regular.fntdata"/><Relationship Id="rId16" Type="http://schemas.openxmlformats.org/officeDocument/2006/relationships/slide" Target="slides/slide12.xml"/><Relationship Id="rId38" Type="http://schemas.openxmlformats.org/officeDocument/2006/relationships/font" Target="fonts/PlayfairDisplay-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00ac789ed3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00ac789ed3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0ac789ed3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00ac789ed3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00ac789ed3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00ac789ed3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00ac789ed3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00ac789ed3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00ac789ed3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00ac789ed3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00ac789ed3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00ac789ed3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00ac789ed3_0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00ac789ed3_0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00ac789ed3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00ac789ed3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01035228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01035228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010352283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010352283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00ac789ed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00ac789ed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010352283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010352283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010352283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010352283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0103522835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0103522835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0103522835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0103522835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0103522835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30103522835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0103522835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30103522835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0103522835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30103522835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0103522835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30103522835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0103522835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0103522835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0103522835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30103522835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00ac789ed3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00ac789ed3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0103522835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30103522835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00ac789ed3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00ac789ed3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00ac789ed3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00ac789ed3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00ac789ed3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00ac789ed3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00ac789ed3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00ac789ed3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00ac789ed3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00ac789ed3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00ac789ed3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00ac789ed3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68.png"/><Relationship Id="rId9" Type="http://schemas.openxmlformats.org/officeDocument/2006/relationships/image" Target="../media/image43.png"/><Relationship Id="rId5" Type="http://schemas.openxmlformats.org/officeDocument/2006/relationships/image" Target="../media/image39.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0.png"/><Relationship Id="rId4" Type="http://schemas.openxmlformats.org/officeDocument/2006/relationships/image" Target="../media/image56.png"/><Relationship Id="rId5" Type="http://schemas.openxmlformats.org/officeDocument/2006/relationships/image" Target="../media/image100.png"/><Relationship Id="rId6"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89.png"/><Relationship Id="rId6"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5.png"/><Relationship Id="rId4" Type="http://schemas.openxmlformats.org/officeDocument/2006/relationships/image" Target="../media/image61.png"/><Relationship Id="rId9" Type="http://schemas.openxmlformats.org/officeDocument/2006/relationships/image" Target="../media/image62.png"/><Relationship Id="rId5" Type="http://schemas.openxmlformats.org/officeDocument/2006/relationships/image" Target="../media/image67.png"/><Relationship Id="rId6" Type="http://schemas.openxmlformats.org/officeDocument/2006/relationships/image" Target="../media/image64.png"/><Relationship Id="rId7" Type="http://schemas.openxmlformats.org/officeDocument/2006/relationships/image" Target="../media/image72.png"/><Relationship Id="rId8"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65.png"/><Relationship Id="rId9" Type="http://schemas.openxmlformats.org/officeDocument/2006/relationships/image" Target="../media/image75.png"/><Relationship Id="rId5" Type="http://schemas.openxmlformats.org/officeDocument/2006/relationships/image" Target="../media/image71.png"/><Relationship Id="rId6" Type="http://schemas.openxmlformats.org/officeDocument/2006/relationships/image" Target="../media/image101.png"/><Relationship Id="rId7" Type="http://schemas.openxmlformats.org/officeDocument/2006/relationships/image" Target="../media/image88.png"/><Relationship Id="rId8" Type="http://schemas.openxmlformats.org/officeDocument/2006/relationships/image" Target="../media/image9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3.png"/><Relationship Id="rId4" Type="http://schemas.openxmlformats.org/officeDocument/2006/relationships/image" Target="../media/image110.png"/><Relationship Id="rId5" Type="http://schemas.openxmlformats.org/officeDocument/2006/relationships/image" Target="../media/image76.png"/><Relationship Id="rId6" Type="http://schemas.openxmlformats.org/officeDocument/2006/relationships/image" Target="../media/image74.png"/><Relationship Id="rId7" Type="http://schemas.openxmlformats.org/officeDocument/2006/relationships/image" Target="../media/image115.png"/><Relationship Id="rId8"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9.png"/><Relationship Id="rId6" Type="http://schemas.openxmlformats.org/officeDocument/2006/relationships/image" Target="../media/image9.png"/><Relationship Id="rId7"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8.png"/><Relationship Id="rId4" Type="http://schemas.openxmlformats.org/officeDocument/2006/relationships/image" Target="../media/image94.png"/><Relationship Id="rId5" Type="http://schemas.openxmlformats.org/officeDocument/2006/relationships/image" Target="../media/image81.png"/><Relationship Id="rId6" Type="http://schemas.openxmlformats.org/officeDocument/2006/relationships/image" Target="../media/image9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9.png"/><Relationship Id="rId4" Type="http://schemas.openxmlformats.org/officeDocument/2006/relationships/image" Target="../media/image77.png"/><Relationship Id="rId5" Type="http://schemas.openxmlformats.org/officeDocument/2006/relationships/image" Target="../media/image8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4.png"/><Relationship Id="rId4" Type="http://schemas.openxmlformats.org/officeDocument/2006/relationships/image" Target="../media/image91.png"/><Relationship Id="rId5" Type="http://schemas.openxmlformats.org/officeDocument/2006/relationships/image" Target="../media/image85.png"/><Relationship Id="rId6" Type="http://schemas.openxmlformats.org/officeDocument/2006/relationships/image" Target="../media/image9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6.png"/><Relationship Id="rId4" Type="http://schemas.openxmlformats.org/officeDocument/2006/relationships/image" Target="../media/image82.png"/><Relationship Id="rId9" Type="http://schemas.openxmlformats.org/officeDocument/2006/relationships/image" Target="../media/image98.png"/><Relationship Id="rId5" Type="http://schemas.openxmlformats.org/officeDocument/2006/relationships/image" Target="../media/image95.png"/><Relationship Id="rId6" Type="http://schemas.openxmlformats.org/officeDocument/2006/relationships/image" Target="../media/image109.png"/><Relationship Id="rId7" Type="http://schemas.openxmlformats.org/officeDocument/2006/relationships/image" Target="../media/image87.png"/><Relationship Id="rId8" Type="http://schemas.openxmlformats.org/officeDocument/2006/relationships/image" Target="../media/image9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7.png"/><Relationship Id="rId4" Type="http://schemas.openxmlformats.org/officeDocument/2006/relationships/image" Target="../media/image96.png"/><Relationship Id="rId5" Type="http://schemas.openxmlformats.org/officeDocument/2006/relationships/image" Target="../media/image106.png"/><Relationship Id="rId6" Type="http://schemas.openxmlformats.org/officeDocument/2006/relationships/image" Target="../media/image10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2.png"/><Relationship Id="rId4" Type="http://schemas.openxmlformats.org/officeDocument/2006/relationships/image" Target="../media/image111.png"/><Relationship Id="rId5" Type="http://schemas.openxmlformats.org/officeDocument/2006/relationships/image" Target="../media/image104.png"/><Relationship Id="rId6" Type="http://schemas.openxmlformats.org/officeDocument/2006/relationships/image" Target="../media/image10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0.png"/><Relationship Id="rId4" Type="http://schemas.openxmlformats.org/officeDocument/2006/relationships/image" Target="../media/image102.png"/><Relationship Id="rId5" Type="http://schemas.openxmlformats.org/officeDocument/2006/relationships/image" Target="../media/image105.png"/><Relationship Id="rId6" Type="http://schemas.openxmlformats.org/officeDocument/2006/relationships/image" Target="../media/image1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8.png"/><Relationship Id="rId4" Type="http://schemas.openxmlformats.org/officeDocument/2006/relationships/image" Target="../media/image128.png"/><Relationship Id="rId5" Type="http://schemas.openxmlformats.org/officeDocument/2006/relationships/image" Target="../media/image139.png"/><Relationship Id="rId6" Type="http://schemas.openxmlformats.org/officeDocument/2006/relationships/image" Target="../media/image121.png"/><Relationship Id="rId7" Type="http://schemas.openxmlformats.org/officeDocument/2006/relationships/image" Target="../media/image116.png"/><Relationship Id="rId8" Type="http://schemas.openxmlformats.org/officeDocument/2006/relationships/image" Target="../media/image1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4.png"/><Relationship Id="rId4" Type="http://schemas.openxmlformats.org/officeDocument/2006/relationships/image" Target="../media/image133.png"/><Relationship Id="rId5" Type="http://schemas.openxmlformats.org/officeDocument/2006/relationships/image" Target="../media/image1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7.png"/><Relationship Id="rId4" Type="http://schemas.openxmlformats.org/officeDocument/2006/relationships/image" Target="../media/image129.png"/><Relationship Id="rId5" Type="http://schemas.openxmlformats.org/officeDocument/2006/relationships/image" Target="../media/image123.png"/><Relationship Id="rId6" Type="http://schemas.openxmlformats.org/officeDocument/2006/relationships/image" Target="../media/image120.png"/><Relationship Id="rId7" Type="http://schemas.openxmlformats.org/officeDocument/2006/relationships/image" Target="../media/image1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11.png"/><Relationship Id="rId7" Type="http://schemas.openxmlformats.org/officeDocument/2006/relationships/image" Target="../media/image22.png"/><Relationship Id="rId8" Type="http://schemas.openxmlformats.org/officeDocument/2006/relationships/image" Target="../media/image14.png"/></Relationships>
</file>

<file path=ppt/slides/_rels/slide30.xml.rels><?xml version="1.0" encoding="UTF-8" standalone="yes"?><Relationships xmlns="http://schemas.openxmlformats.org/package/2006/relationships"><Relationship Id="rId11" Type="http://schemas.openxmlformats.org/officeDocument/2006/relationships/image" Target="../media/image127.png"/><Relationship Id="rId10" Type="http://schemas.openxmlformats.org/officeDocument/2006/relationships/image" Target="../media/image137.png"/><Relationship Id="rId13" Type="http://schemas.openxmlformats.org/officeDocument/2006/relationships/image" Target="../media/image138.png"/><Relationship Id="rId12"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24.png"/><Relationship Id="rId4" Type="http://schemas.openxmlformats.org/officeDocument/2006/relationships/image" Target="../media/image135.png"/><Relationship Id="rId9" Type="http://schemas.openxmlformats.org/officeDocument/2006/relationships/image" Target="../media/image136.png"/><Relationship Id="rId5" Type="http://schemas.openxmlformats.org/officeDocument/2006/relationships/image" Target="../media/image119.png"/><Relationship Id="rId6" Type="http://schemas.openxmlformats.org/officeDocument/2006/relationships/image" Target="../media/image140.png"/><Relationship Id="rId7" Type="http://schemas.openxmlformats.org/officeDocument/2006/relationships/image" Target="../media/image122.png"/><Relationship Id="rId8" Type="http://schemas.openxmlformats.org/officeDocument/2006/relationships/image" Target="../media/image1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28.png"/><Relationship Id="rId7"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38.png"/><Relationship Id="rId7"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31.png"/><Relationship Id="rId7"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48.png"/><Relationship Id="rId5"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44.png"/><Relationship Id="rId6"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095" l="1095" r="1095" t="1095"/>
          <a:stretch/>
        </p:blipFill>
        <p:spPr>
          <a:xfrm>
            <a:off x="0" y="0"/>
            <a:ext cx="9144003" cy="5143501"/>
          </a:xfrm>
          <a:prstGeom prst="rect">
            <a:avLst/>
          </a:prstGeom>
          <a:noFill/>
          <a:ln>
            <a:noFill/>
          </a:ln>
        </p:spPr>
      </p:pic>
      <p:pic>
        <p:nvPicPr>
          <p:cNvPr id="55" name="Google Shape;55;p13"/>
          <p:cNvPicPr preferRelativeResize="0"/>
          <p:nvPr/>
        </p:nvPicPr>
        <p:blipFill rotWithShape="1">
          <a:blip r:embed="rId4">
            <a:alphaModFix/>
          </a:blip>
          <a:srcRect b="0" l="21789" r="0" t="25860"/>
          <a:stretch/>
        </p:blipFill>
        <p:spPr>
          <a:xfrm>
            <a:off x="0" y="0"/>
            <a:ext cx="1468650" cy="1779526"/>
          </a:xfrm>
          <a:prstGeom prst="rect">
            <a:avLst/>
          </a:prstGeom>
          <a:noFill/>
          <a:ln>
            <a:noFill/>
          </a:ln>
        </p:spPr>
      </p:pic>
      <p:pic>
        <p:nvPicPr>
          <p:cNvPr id="56" name="Google Shape;56;p13"/>
          <p:cNvPicPr preferRelativeResize="0"/>
          <p:nvPr/>
        </p:nvPicPr>
        <p:blipFill rotWithShape="1">
          <a:blip r:embed="rId5">
            <a:alphaModFix/>
          </a:blip>
          <a:srcRect b="9745" l="0" r="21098" t="1734"/>
          <a:stretch/>
        </p:blipFill>
        <p:spPr>
          <a:xfrm>
            <a:off x="7568950" y="0"/>
            <a:ext cx="1575050" cy="5143502"/>
          </a:xfrm>
          <a:prstGeom prst="rect">
            <a:avLst/>
          </a:prstGeom>
          <a:noFill/>
          <a:ln>
            <a:noFill/>
          </a:ln>
        </p:spPr>
      </p:pic>
      <p:pic>
        <p:nvPicPr>
          <p:cNvPr id="57" name="Google Shape;57;p13"/>
          <p:cNvPicPr preferRelativeResize="0"/>
          <p:nvPr/>
        </p:nvPicPr>
        <p:blipFill rotWithShape="1">
          <a:blip r:embed="rId6">
            <a:alphaModFix/>
          </a:blip>
          <a:srcRect b="52770" l="0" r="0" t="0"/>
          <a:stretch/>
        </p:blipFill>
        <p:spPr>
          <a:xfrm>
            <a:off x="304925" y="4708875"/>
            <a:ext cx="2424701" cy="434625"/>
          </a:xfrm>
          <a:prstGeom prst="rect">
            <a:avLst/>
          </a:prstGeom>
          <a:noFill/>
          <a:ln>
            <a:noFill/>
          </a:ln>
        </p:spPr>
      </p:pic>
      <p:grpSp>
        <p:nvGrpSpPr>
          <p:cNvPr id="58" name="Google Shape;58;p13"/>
          <p:cNvGrpSpPr/>
          <p:nvPr/>
        </p:nvGrpSpPr>
        <p:grpSpPr>
          <a:xfrm>
            <a:off x="1917300" y="1176000"/>
            <a:ext cx="5309400" cy="2791500"/>
            <a:chOff x="1917300" y="1176000"/>
            <a:chExt cx="5309400" cy="2791500"/>
          </a:xfrm>
        </p:grpSpPr>
        <p:grpSp>
          <p:nvGrpSpPr>
            <p:cNvPr id="59" name="Google Shape;59;p13"/>
            <p:cNvGrpSpPr/>
            <p:nvPr/>
          </p:nvGrpSpPr>
          <p:grpSpPr>
            <a:xfrm>
              <a:off x="1917300" y="1176000"/>
              <a:ext cx="5309400" cy="2791500"/>
              <a:chOff x="1917300" y="1176000"/>
              <a:chExt cx="5309400" cy="2791500"/>
            </a:xfrm>
          </p:grpSpPr>
          <p:sp>
            <p:nvSpPr>
              <p:cNvPr id="60" name="Google Shape;60;p13"/>
              <p:cNvSpPr/>
              <p:nvPr/>
            </p:nvSpPr>
            <p:spPr>
              <a:xfrm>
                <a:off x="1917300" y="1176000"/>
                <a:ext cx="5309400" cy="2791500"/>
              </a:xfrm>
              <a:prstGeom prst="rect">
                <a:avLst/>
              </a:prstGeom>
              <a:noFill/>
              <a:ln cap="flat" cmpd="sng" w="19050">
                <a:solidFill>
                  <a:srgbClr val="FAF7F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1" name="Google Shape;61;p13"/>
              <p:cNvGrpSpPr/>
              <p:nvPr/>
            </p:nvGrpSpPr>
            <p:grpSpPr>
              <a:xfrm>
                <a:off x="2100750" y="1371600"/>
                <a:ext cx="4942500" cy="2400300"/>
                <a:chOff x="2100750" y="1371600"/>
                <a:chExt cx="4942500" cy="2400300"/>
              </a:xfrm>
            </p:grpSpPr>
            <p:sp>
              <p:nvSpPr>
                <p:cNvPr id="62" name="Google Shape;62;p13"/>
                <p:cNvSpPr/>
                <p:nvPr/>
              </p:nvSpPr>
              <p:spPr>
                <a:xfrm>
                  <a:off x="2100750" y="1371600"/>
                  <a:ext cx="4942500" cy="2400300"/>
                </a:xfrm>
                <a:prstGeom prst="rect">
                  <a:avLst/>
                </a:prstGeom>
                <a:solidFill>
                  <a:srgbClr val="FAF7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 name="Google Shape;63;p13"/>
                <p:cNvPicPr preferRelativeResize="0"/>
                <p:nvPr/>
              </p:nvPicPr>
              <p:blipFill rotWithShape="1">
                <a:blip r:embed="rId7">
                  <a:alphaModFix/>
                </a:blip>
                <a:srcRect b="852" l="0" r="0" t="0"/>
                <a:stretch/>
              </p:blipFill>
              <p:spPr>
                <a:xfrm>
                  <a:off x="6101725" y="2382575"/>
                  <a:ext cx="615250" cy="1389325"/>
                </a:xfrm>
                <a:prstGeom prst="rect">
                  <a:avLst/>
                </a:prstGeom>
                <a:noFill/>
                <a:ln>
                  <a:noFill/>
                </a:ln>
              </p:spPr>
            </p:pic>
            <p:pic>
              <p:nvPicPr>
                <p:cNvPr id="64" name="Google Shape;64;p13"/>
                <p:cNvPicPr preferRelativeResize="0"/>
                <p:nvPr/>
              </p:nvPicPr>
              <p:blipFill rotWithShape="1">
                <a:blip r:embed="rId8">
                  <a:alphaModFix/>
                </a:blip>
                <a:srcRect b="6252" l="0" r="0" t="0"/>
                <a:stretch/>
              </p:blipFill>
              <p:spPr>
                <a:xfrm>
                  <a:off x="2405700" y="2207800"/>
                  <a:ext cx="615250" cy="1564100"/>
                </a:xfrm>
                <a:prstGeom prst="rect">
                  <a:avLst/>
                </a:prstGeom>
                <a:noFill/>
                <a:ln>
                  <a:noFill/>
                </a:ln>
              </p:spPr>
            </p:pic>
          </p:grpSp>
        </p:grpSp>
        <p:grpSp>
          <p:nvGrpSpPr>
            <p:cNvPr id="65" name="Google Shape;65;p13"/>
            <p:cNvGrpSpPr/>
            <p:nvPr/>
          </p:nvGrpSpPr>
          <p:grpSpPr>
            <a:xfrm>
              <a:off x="2539050" y="1732350"/>
              <a:ext cx="4065900" cy="1631250"/>
              <a:chOff x="2539050" y="1732350"/>
              <a:chExt cx="4065900" cy="1631250"/>
            </a:xfrm>
          </p:grpSpPr>
          <p:sp>
            <p:nvSpPr>
              <p:cNvPr id="66" name="Google Shape;66;p13"/>
              <p:cNvSpPr txBox="1"/>
              <p:nvPr/>
            </p:nvSpPr>
            <p:spPr>
              <a:xfrm>
                <a:off x="2539050" y="1732350"/>
                <a:ext cx="4065900" cy="13869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Clr>
                    <a:schemeClr val="dk1"/>
                  </a:buClr>
                  <a:buSzPts val="1100"/>
                  <a:buFont typeface="Arial"/>
                  <a:buNone/>
                </a:pPr>
                <a:r>
                  <a:rPr lang="uk" sz="5300">
                    <a:solidFill>
                      <a:srgbClr val="2C2A37"/>
                    </a:solidFill>
                    <a:latin typeface="Playfair Display"/>
                    <a:ea typeface="Playfair Display"/>
                    <a:cs typeface="Playfair Display"/>
                    <a:sym typeface="Playfair Display"/>
                  </a:rPr>
                  <a:t>Aesthetic </a:t>
                </a:r>
                <a:endParaRPr sz="5300">
                  <a:solidFill>
                    <a:srgbClr val="2C2A37"/>
                  </a:solidFill>
                  <a:latin typeface="Playfair Display"/>
                  <a:ea typeface="Playfair Display"/>
                  <a:cs typeface="Playfair Display"/>
                  <a:sym typeface="Playfair Display"/>
                </a:endParaRPr>
              </a:p>
              <a:p>
                <a:pPr indent="0" lvl="0" marL="0" rtl="0" algn="ctr">
                  <a:lnSpc>
                    <a:spcPct val="85000"/>
                  </a:lnSpc>
                  <a:spcBef>
                    <a:spcPts val="0"/>
                  </a:spcBef>
                  <a:spcAft>
                    <a:spcPts val="0"/>
                  </a:spcAft>
                  <a:buNone/>
                </a:pPr>
                <a:r>
                  <a:rPr lang="uk" sz="5300">
                    <a:solidFill>
                      <a:srgbClr val="2C2A37"/>
                    </a:solidFill>
                    <a:latin typeface="Playfair Display"/>
                    <a:ea typeface="Playfair Display"/>
                    <a:cs typeface="Playfair Display"/>
                    <a:sym typeface="Playfair Display"/>
                  </a:rPr>
                  <a:t>Presentation</a:t>
                </a:r>
                <a:endParaRPr sz="5300">
                  <a:solidFill>
                    <a:srgbClr val="2C2A37"/>
                  </a:solidFill>
                  <a:latin typeface="Playfair Display"/>
                  <a:ea typeface="Playfair Display"/>
                  <a:cs typeface="Playfair Display"/>
                  <a:sym typeface="Playfair Display"/>
                </a:endParaRPr>
              </a:p>
            </p:txBody>
          </p:sp>
          <p:sp>
            <p:nvSpPr>
              <p:cNvPr id="67" name="Google Shape;67;p13"/>
              <p:cNvSpPr txBox="1"/>
              <p:nvPr/>
            </p:nvSpPr>
            <p:spPr>
              <a:xfrm>
                <a:off x="2539050" y="3180300"/>
                <a:ext cx="4065900" cy="18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a:solidFill>
                      <a:srgbClr val="5C5158"/>
                    </a:solidFill>
                    <a:latin typeface="Lato Light"/>
                    <a:ea typeface="Lato Light"/>
                    <a:cs typeface="Lato Light"/>
                    <a:sym typeface="Lato Light"/>
                  </a:rPr>
                  <a:t>Your amazing presentation starts here</a:t>
                </a:r>
                <a:endParaRPr>
                  <a:solidFill>
                    <a:srgbClr val="5C5158"/>
                  </a:solidFill>
                  <a:latin typeface="Lato Light"/>
                  <a:ea typeface="Lato Light"/>
                  <a:cs typeface="Lato Light"/>
                  <a:sym typeface="Lato Light"/>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grpSp>
        <p:nvGrpSpPr>
          <p:cNvPr id="266" name="Google Shape;266;p22"/>
          <p:cNvGrpSpPr/>
          <p:nvPr/>
        </p:nvGrpSpPr>
        <p:grpSpPr>
          <a:xfrm>
            <a:off x="0" y="0"/>
            <a:ext cx="9144000" cy="5143500"/>
            <a:chOff x="0" y="0"/>
            <a:chExt cx="9144000" cy="5143500"/>
          </a:xfrm>
        </p:grpSpPr>
        <p:sp>
          <p:nvSpPr>
            <p:cNvPr id="267" name="Google Shape;267;p22"/>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8" name="Google Shape;268;p22"/>
            <p:cNvPicPr preferRelativeResize="0"/>
            <p:nvPr/>
          </p:nvPicPr>
          <p:blipFill rotWithShape="1">
            <a:blip r:embed="rId3">
              <a:alphaModFix/>
            </a:blip>
            <a:srcRect b="0" l="0" r="0" t="42732"/>
            <a:stretch/>
          </p:blipFill>
          <p:spPr>
            <a:xfrm>
              <a:off x="6135325" y="0"/>
              <a:ext cx="1709375" cy="1187750"/>
            </a:xfrm>
            <a:prstGeom prst="rect">
              <a:avLst/>
            </a:prstGeom>
            <a:noFill/>
            <a:ln>
              <a:noFill/>
            </a:ln>
          </p:spPr>
        </p:pic>
      </p:grpSp>
      <p:grpSp>
        <p:nvGrpSpPr>
          <p:cNvPr id="269" name="Google Shape;269;p22"/>
          <p:cNvGrpSpPr/>
          <p:nvPr/>
        </p:nvGrpSpPr>
        <p:grpSpPr>
          <a:xfrm>
            <a:off x="756825" y="441166"/>
            <a:ext cx="6371700" cy="864722"/>
            <a:chOff x="756825" y="441166"/>
            <a:chExt cx="6371700" cy="864722"/>
          </a:xfrm>
        </p:grpSpPr>
        <p:sp>
          <p:nvSpPr>
            <p:cNvPr id="270" name="Google Shape;270;p22"/>
            <p:cNvSpPr txBox="1"/>
            <p:nvPr/>
          </p:nvSpPr>
          <p:spPr>
            <a:xfrm>
              <a:off x="756825" y="441166"/>
              <a:ext cx="6371700" cy="6150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4700">
                  <a:solidFill>
                    <a:srgbClr val="2C2A37"/>
                  </a:solidFill>
                  <a:latin typeface="Playfair Display"/>
                  <a:ea typeface="Playfair Display"/>
                  <a:cs typeface="Playfair Display"/>
                  <a:sym typeface="Playfair Display"/>
                </a:rPr>
                <a:t>Include a Graph</a:t>
              </a:r>
              <a:endParaRPr sz="4700">
                <a:solidFill>
                  <a:srgbClr val="2C2A37"/>
                </a:solidFill>
                <a:latin typeface="Playfair Display"/>
                <a:ea typeface="Playfair Display"/>
                <a:cs typeface="Playfair Display"/>
                <a:sym typeface="Playfair Display"/>
              </a:endParaRPr>
            </a:p>
          </p:txBody>
        </p:sp>
        <p:sp>
          <p:nvSpPr>
            <p:cNvPr id="271" name="Google Shape;271;p22"/>
            <p:cNvSpPr txBox="1"/>
            <p:nvPr/>
          </p:nvSpPr>
          <p:spPr>
            <a:xfrm>
              <a:off x="769610" y="1135788"/>
              <a:ext cx="5623200" cy="1701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1300">
                  <a:solidFill>
                    <a:srgbClr val="5C5158"/>
                  </a:solidFill>
                  <a:latin typeface="Lato Light"/>
                  <a:ea typeface="Lato Light"/>
                  <a:cs typeface="Lato Light"/>
                  <a:sym typeface="Lato Light"/>
                </a:rPr>
                <a:t>Visually represent your data or idea.</a:t>
              </a:r>
              <a:endParaRPr sz="1300">
                <a:solidFill>
                  <a:srgbClr val="5C5158"/>
                </a:solidFill>
                <a:latin typeface="Lato Light"/>
                <a:ea typeface="Lato Light"/>
                <a:cs typeface="Lato Light"/>
                <a:sym typeface="Lato Light"/>
              </a:endParaRPr>
            </a:p>
          </p:txBody>
        </p:sp>
      </p:grpSp>
      <p:grpSp>
        <p:nvGrpSpPr>
          <p:cNvPr id="272" name="Google Shape;272;p22"/>
          <p:cNvGrpSpPr/>
          <p:nvPr/>
        </p:nvGrpSpPr>
        <p:grpSpPr>
          <a:xfrm>
            <a:off x="5722097" y="1752500"/>
            <a:ext cx="2642631" cy="2744918"/>
            <a:chOff x="5722097" y="1752500"/>
            <a:chExt cx="2642631" cy="2744918"/>
          </a:xfrm>
        </p:grpSpPr>
        <p:grpSp>
          <p:nvGrpSpPr>
            <p:cNvPr id="273" name="Google Shape;273;p22"/>
            <p:cNvGrpSpPr/>
            <p:nvPr/>
          </p:nvGrpSpPr>
          <p:grpSpPr>
            <a:xfrm>
              <a:off x="5722097" y="1752500"/>
              <a:ext cx="2642631" cy="488298"/>
              <a:chOff x="5722097" y="1752500"/>
              <a:chExt cx="2642631" cy="488298"/>
            </a:xfrm>
          </p:grpSpPr>
          <p:sp>
            <p:nvSpPr>
              <p:cNvPr id="274" name="Google Shape;274;p22"/>
              <p:cNvSpPr txBox="1"/>
              <p:nvPr/>
            </p:nvSpPr>
            <p:spPr>
              <a:xfrm>
                <a:off x="5722097" y="1752500"/>
                <a:ext cx="3333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01</a:t>
                </a:r>
                <a:endParaRPr sz="2100">
                  <a:solidFill>
                    <a:srgbClr val="5C5158"/>
                  </a:solidFill>
                  <a:latin typeface="Playfair Display"/>
                  <a:ea typeface="Playfair Display"/>
                  <a:cs typeface="Playfair Display"/>
                  <a:sym typeface="Playfair Display"/>
                </a:endParaRPr>
              </a:p>
            </p:txBody>
          </p:sp>
          <p:sp>
            <p:nvSpPr>
              <p:cNvPr id="275" name="Google Shape;275;p22"/>
              <p:cNvSpPr txBox="1"/>
              <p:nvPr/>
            </p:nvSpPr>
            <p:spPr>
              <a:xfrm>
                <a:off x="5778428" y="2055998"/>
                <a:ext cx="2586300" cy="1848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1200">
                    <a:solidFill>
                      <a:srgbClr val="5C5158"/>
                    </a:solidFill>
                    <a:latin typeface="Lato Light"/>
                    <a:ea typeface="Lato Light"/>
                    <a:cs typeface="Lato Light"/>
                    <a:sym typeface="Lato Light"/>
                  </a:rPr>
                  <a:t>Briefly tell what will be in this topic</a:t>
                </a:r>
                <a:endParaRPr sz="1200">
                  <a:solidFill>
                    <a:srgbClr val="5C5158"/>
                  </a:solidFill>
                  <a:latin typeface="Lato Light"/>
                  <a:ea typeface="Lato Light"/>
                  <a:cs typeface="Lato Light"/>
                  <a:sym typeface="Lato Light"/>
                </a:endParaRPr>
              </a:p>
            </p:txBody>
          </p:sp>
          <p:sp>
            <p:nvSpPr>
              <p:cNvPr id="276" name="Google Shape;276;p22"/>
              <p:cNvSpPr txBox="1"/>
              <p:nvPr/>
            </p:nvSpPr>
            <p:spPr>
              <a:xfrm>
                <a:off x="6077682" y="1756094"/>
                <a:ext cx="1777800" cy="2616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Key Points</a:t>
                </a:r>
                <a:endParaRPr sz="2000">
                  <a:solidFill>
                    <a:srgbClr val="5C5158"/>
                  </a:solidFill>
                  <a:latin typeface="Playfair Display"/>
                  <a:ea typeface="Playfair Display"/>
                  <a:cs typeface="Playfair Display"/>
                  <a:sym typeface="Playfair Display"/>
                </a:endParaRPr>
              </a:p>
            </p:txBody>
          </p:sp>
        </p:grpSp>
        <p:grpSp>
          <p:nvGrpSpPr>
            <p:cNvPr id="277" name="Google Shape;277;p22"/>
            <p:cNvGrpSpPr/>
            <p:nvPr/>
          </p:nvGrpSpPr>
          <p:grpSpPr>
            <a:xfrm>
              <a:off x="5722097" y="2880810"/>
              <a:ext cx="2642631" cy="488298"/>
              <a:chOff x="5722097" y="1752500"/>
              <a:chExt cx="2642631" cy="488298"/>
            </a:xfrm>
          </p:grpSpPr>
          <p:sp>
            <p:nvSpPr>
              <p:cNvPr id="278" name="Google Shape;278;p22"/>
              <p:cNvSpPr txBox="1"/>
              <p:nvPr/>
            </p:nvSpPr>
            <p:spPr>
              <a:xfrm>
                <a:off x="5722097" y="1752500"/>
                <a:ext cx="3333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02</a:t>
                </a:r>
                <a:endParaRPr sz="2100">
                  <a:solidFill>
                    <a:srgbClr val="5C5158"/>
                  </a:solidFill>
                  <a:latin typeface="Playfair Display"/>
                  <a:ea typeface="Playfair Display"/>
                  <a:cs typeface="Playfair Display"/>
                  <a:sym typeface="Playfair Display"/>
                </a:endParaRPr>
              </a:p>
            </p:txBody>
          </p:sp>
          <p:sp>
            <p:nvSpPr>
              <p:cNvPr id="279" name="Google Shape;279;p22"/>
              <p:cNvSpPr txBox="1"/>
              <p:nvPr/>
            </p:nvSpPr>
            <p:spPr>
              <a:xfrm>
                <a:off x="5778428" y="2055998"/>
                <a:ext cx="2586300" cy="1848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1200">
                    <a:solidFill>
                      <a:srgbClr val="5C5158"/>
                    </a:solidFill>
                    <a:latin typeface="Lato Light"/>
                    <a:ea typeface="Lato Light"/>
                    <a:cs typeface="Lato Light"/>
                    <a:sym typeface="Lato Light"/>
                  </a:rPr>
                  <a:t>Briefly tell what will be in this topic</a:t>
                </a:r>
                <a:endParaRPr sz="1200">
                  <a:solidFill>
                    <a:srgbClr val="5C5158"/>
                  </a:solidFill>
                  <a:latin typeface="Lato Light"/>
                  <a:ea typeface="Lato Light"/>
                  <a:cs typeface="Lato Light"/>
                  <a:sym typeface="Lato Light"/>
                </a:endParaRPr>
              </a:p>
            </p:txBody>
          </p:sp>
          <p:sp>
            <p:nvSpPr>
              <p:cNvPr id="280" name="Google Shape;280;p22"/>
              <p:cNvSpPr txBox="1"/>
              <p:nvPr/>
            </p:nvSpPr>
            <p:spPr>
              <a:xfrm>
                <a:off x="6077682" y="1756094"/>
                <a:ext cx="1777800" cy="2616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Key Points</a:t>
                </a:r>
                <a:endParaRPr sz="2000">
                  <a:solidFill>
                    <a:srgbClr val="5C5158"/>
                  </a:solidFill>
                  <a:latin typeface="Playfair Display"/>
                  <a:ea typeface="Playfair Display"/>
                  <a:cs typeface="Playfair Display"/>
                  <a:sym typeface="Playfair Display"/>
                </a:endParaRPr>
              </a:p>
            </p:txBody>
          </p:sp>
        </p:grpSp>
        <p:grpSp>
          <p:nvGrpSpPr>
            <p:cNvPr id="281" name="Google Shape;281;p22"/>
            <p:cNvGrpSpPr/>
            <p:nvPr/>
          </p:nvGrpSpPr>
          <p:grpSpPr>
            <a:xfrm>
              <a:off x="5722097" y="4009120"/>
              <a:ext cx="2642631" cy="488298"/>
              <a:chOff x="5722097" y="1752500"/>
              <a:chExt cx="2642631" cy="488298"/>
            </a:xfrm>
          </p:grpSpPr>
          <p:sp>
            <p:nvSpPr>
              <p:cNvPr id="282" name="Google Shape;282;p22"/>
              <p:cNvSpPr txBox="1"/>
              <p:nvPr/>
            </p:nvSpPr>
            <p:spPr>
              <a:xfrm>
                <a:off x="5722097" y="1752500"/>
                <a:ext cx="3333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03</a:t>
                </a:r>
                <a:endParaRPr sz="2100">
                  <a:solidFill>
                    <a:srgbClr val="5C5158"/>
                  </a:solidFill>
                  <a:latin typeface="Playfair Display"/>
                  <a:ea typeface="Playfair Display"/>
                  <a:cs typeface="Playfair Display"/>
                  <a:sym typeface="Playfair Display"/>
                </a:endParaRPr>
              </a:p>
            </p:txBody>
          </p:sp>
          <p:sp>
            <p:nvSpPr>
              <p:cNvPr id="283" name="Google Shape;283;p22"/>
              <p:cNvSpPr txBox="1"/>
              <p:nvPr/>
            </p:nvSpPr>
            <p:spPr>
              <a:xfrm>
                <a:off x="5778428" y="2055998"/>
                <a:ext cx="2586300" cy="1848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1200">
                    <a:solidFill>
                      <a:srgbClr val="5C5158"/>
                    </a:solidFill>
                    <a:latin typeface="Lato Light"/>
                    <a:ea typeface="Lato Light"/>
                    <a:cs typeface="Lato Light"/>
                    <a:sym typeface="Lato Light"/>
                  </a:rPr>
                  <a:t>Briefly tell what will be in this topic</a:t>
                </a:r>
                <a:endParaRPr sz="1200">
                  <a:solidFill>
                    <a:srgbClr val="5C5158"/>
                  </a:solidFill>
                  <a:latin typeface="Lato Light"/>
                  <a:ea typeface="Lato Light"/>
                  <a:cs typeface="Lato Light"/>
                  <a:sym typeface="Lato Light"/>
                </a:endParaRPr>
              </a:p>
            </p:txBody>
          </p:sp>
          <p:sp>
            <p:nvSpPr>
              <p:cNvPr id="284" name="Google Shape;284;p22"/>
              <p:cNvSpPr txBox="1"/>
              <p:nvPr/>
            </p:nvSpPr>
            <p:spPr>
              <a:xfrm>
                <a:off x="6077682" y="1756094"/>
                <a:ext cx="1777800" cy="2616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Key Points</a:t>
                </a:r>
                <a:endParaRPr sz="2000">
                  <a:solidFill>
                    <a:srgbClr val="5C5158"/>
                  </a:solidFill>
                  <a:latin typeface="Playfair Display"/>
                  <a:ea typeface="Playfair Display"/>
                  <a:cs typeface="Playfair Display"/>
                  <a:sym typeface="Playfair Display"/>
                </a:endParaRPr>
              </a:p>
            </p:txBody>
          </p:sp>
        </p:grpSp>
      </p:grpSp>
      <p:grpSp>
        <p:nvGrpSpPr>
          <p:cNvPr id="285" name="Google Shape;285;p22"/>
          <p:cNvGrpSpPr/>
          <p:nvPr/>
        </p:nvGrpSpPr>
        <p:grpSpPr>
          <a:xfrm>
            <a:off x="681285" y="1734418"/>
            <a:ext cx="4677065" cy="2980525"/>
            <a:chOff x="681285" y="1734418"/>
            <a:chExt cx="4677065" cy="2980525"/>
          </a:xfrm>
        </p:grpSpPr>
        <p:grpSp>
          <p:nvGrpSpPr>
            <p:cNvPr id="286" name="Google Shape;286;p22"/>
            <p:cNvGrpSpPr/>
            <p:nvPr/>
          </p:nvGrpSpPr>
          <p:grpSpPr>
            <a:xfrm>
              <a:off x="681285" y="1734418"/>
              <a:ext cx="4677065" cy="170100"/>
              <a:chOff x="681285" y="1734418"/>
              <a:chExt cx="4677065" cy="170100"/>
            </a:xfrm>
          </p:grpSpPr>
          <p:cxnSp>
            <p:nvCxnSpPr>
              <p:cNvPr id="287" name="Google Shape;287;p22"/>
              <p:cNvCxnSpPr/>
              <p:nvPr/>
            </p:nvCxnSpPr>
            <p:spPr>
              <a:xfrm>
                <a:off x="1056050" y="1819468"/>
                <a:ext cx="4302300" cy="0"/>
              </a:xfrm>
              <a:prstGeom prst="straightConnector1">
                <a:avLst/>
              </a:prstGeom>
              <a:noFill/>
              <a:ln cap="flat" cmpd="sng" w="9525">
                <a:solidFill>
                  <a:srgbClr val="BCBEC0"/>
                </a:solidFill>
                <a:prstDash val="solid"/>
                <a:round/>
                <a:headEnd len="med" w="med" type="none"/>
                <a:tailEnd len="med" w="med" type="none"/>
              </a:ln>
            </p:spPr>
          </p:cxnSp>
          <p:sp>
            <p:nvSpPr>
              <p:cNvPr id="288" name="Google Shape;288;p22"/>
              <p:cNvSpPr txBox="1"/>
              <p:nvPr/>
            </p:nvSpPr>
            <p:spPr>
              <a:xfrm>
                <a:off x="681285" y="1734418"/>
                <a:ext cx="337500" cy="170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300">
                    <a:solidFill>
                      <a:srgbClr val="5C5158"/>
                    </a:solidFill>
                    <a:latin typeface="Lato Light"/>
                    <a:ea typeface="Lato Light"/>
                    <a:cs typeface="Lato Light"/>
                    <a:sym typeface="Lato Light"/>
                  </a:rPr>
                  <a:t>50</a:t>
                </a:r>
                <a:endParaRPr sz="1300">
                  <a:solidFill>
                    <a:srgbClr val="5C5158"/>
                  </a:solidFill>
                  <a:latin typeface="Lato Light"/>
                  <a:ea typeface="Lato Light"/>
                  <a:cs typeface="Lato Light"/>
                  <a:sym typeface="Lato Light"/>
                </a:endParaRPr>
              </a:p>
            </p:txBody>
          </p:sp>
        </p:grpSp>
        <p:grpSp>
          <p:nvGrpSpPr>
            <p:cNvPr id="289" name="Google Shape;289;p22"/>
            <p:cNvGrpSpPr/>
            <p:nvPr/>
          </p:nvGrpSpPr>
          <p:grpSpPr>
            <a:xfrm>
              <a:off x="681285" y="2264600"/>
              <a:ext cx="4677065" cy="170100"/>
              <a:chOff x="681285" y="1734418"/>
              <a:chExt cx="4677065" cy="170100"/>
            </a:xfrm>
          </p:grpSpPr>
          <p:cxnSp>
            <p:nvCxnSpPr>
              <p:cNvPr id="290" name="Google Shape;290;p22"/>
              <p:cNvCxnSpPr/>
              <p:nvPr/>
            </p:nvCxnSpPr>
            <p:spPr>
              <a:xfrm>
                <a:off x="1056050" y="1819468"/>
                <a:ext cx="4302300" cy="0"/>
              </a:xfrm>
              <a:prstGeom prst="straightConnector1">
                <a:avLst/>
              </a:prstGeom>
              <a:noFill/>
              <a:ln cap="flat" cmpd="sng" w="9525">
                <a:solidFill>
                  <a:srgbClr val="BCBEC0"/>
                </a:solidFill>
                <a:prstDash val="solid"/>
                <a:round/>
                <a:headEnd len="med" w="med" type="none"/>
                <a:tailEnd len="med" w="med" type="none"/>
              </a:ln>
            </p:spPr>
          </p:cxnSp>
          <p:sp>
            <p:nvSpPr>
              <p:cNvPr id="291" name="Google Shape;291;p22"/>
              <p:cNvSpPr txBox="1"/>
              <p:nvPr/>
            </p:nvSpPr>
            <p:spPr>
              <a:xfrm>
                <a:off x="681285" y="1734418"/>
                <a:ext cx="337500" cy="170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300">
                    <a:solidFill>
                      <a:srgbClr val="5C5158"/>
                    </a:solidFill>
                    <a:latin typeface="Lato Light"/>
                    <a:ea typeface="Lato Light"/>
                    <a:cs typeface="Lato Light"/>
                    <a:sym typeface="Lato Light"/>
                  </a:rPr>
                  <a:t>4</a:t>
                </a:r>
                <a:r>
                  <a:rPr lang="uk" sz="1300">
                    <a:solidFill>
                      <a:srgbClr val="5C5158"/>
                    </a:solidFill>
                    <a:latin typeface="Lato Light"/>
                    <a:ea typeface="Lato Light"/>
                    <a:cs typeface="Lato Light"/>
                    <a:sym typeface="Lato Light"/>
                  </a:rPr>
                  <a:t>0</a:t>
                </a:r>
                <a:endParaRPr sz="1300">
                  <a:solidFill>
                    <a:srgbClr val="5C5158"/>
                  </a:solidFill>
                  <a:latin typeface="Lato Light"/>
                  <a:ea typeface="Lato Light"/>
                  <a:cs typeface="Lato Light"/>
                  <a:sym typeface="Lato Light"/>
                </a:endParaRPr>
              </a:p>
            </p:txBody>
          </p:sp>
        </p:grpSp>
        <p:grpSp>
          <p:nvGrpSpPr>
            <p:cNvPr id="292" name="Google Shape;292;p22"/>
            <p:cNvGrpSpPr/>
            <p:nvPr/>
          </p:nvGrpSpPr>
          <p:grpSpPr>
            <a:xfrm>
              <a:off x="681285" y="2794781"/>
              <a:ext cx="4677065" cy="170100"/>
              <a:chOff x="681285" y="1734418"/>
              <a:chExt cx="4677065" cy="170100"/>
            </a:xfrm>
          </p:grpSpPr>
          <p:cxnSp>
            <p:nvCxnSpPr>
              <p:cNvPr id="293" name="Google Shape;293;p22"/>
              <p:cNvCxnSpPr/>
              <p:nvPr/>
            </p:nvCxnSpPr>
            <p:spPr>
              <a:xfrm>
                <a:off x="1056050" y="1819468"/>
                <a:ext cx="4302300" cy="0"/>
              </a:xfrm>
              <a:prstGeom prst="straightConnector1">
                <a:avLst/>
              </a:prstGeom>
              <a:noFill/>
              <a:ln cap="flat" cmpd="sng" w="9525">
                <a:solidFill>
                  <a:srgbClr val="BCBEC0"/>
                </a:solidFill>
                <a:prstDash val="solid"/>
                <a:round/>
                <a:headEnd len="med" w="med" type="none"/>
                <a:tailEnd len="med" w="med" type="none"/>
              </a:ln>
            </p:spPr>
          </p:cxnSp>
          <p:sp>
            <p:nvSpPr>
              <p:cNvPr id="294" name="Google Shape;294;p22"/>
              <p:cNvSpPr txBox="1"/>
              <p:nvPr/>
            </p:nvSpPr>
            <p:spPr>
              <a:xfrm>
                <a:off x="681285" y="1734418"/>
                <a:ext cx="337500" cy="170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300">
                    <a:solidFill>
                      <a:srgbClr val="5C5158"/>
                    </a:solidFill>
                    <a:latin typeface="Lato Light"/>
                    <a:ea typeface="Lato Light"/>
                    <a:cs typeface="Lato Light"/>
                    <a:sym typeface="Lato Light"/>
                  </a:rPr>
                  <a:t>3</a:t>
                </a:r>
                <a:r>
                  <a:rPr lang="uk" sz="1300">
                    <a:solidFill>
                      <a:srgbClr val="5C5158"/>
                    </a:solidFill>
                    <a:latin typeface="Lato Light"/>
                    <a:ea typeface="Lato Light"/>
                    <a:cs typeface="Lato Light"/>
                    <a:sym typeface="Lato Light"/>
                  </a:rPr>
                  <a:t>0</a:t>
                </a:r>
                <a:endParaRPr sz="1300">
                  <a:solidFill>
                    <a:srgbClr val="5C5158"/>
                  </a:solidFill>
                  <a:latin typeface="Lato Light"/>
                  <a:ea typeface="Lato Light"/>
                  <a:cs typeface="Lato Light"/>
                  <a:sym typeface="Lato Light"/>
                </a:endParaRPr>
              </a:p>
            </p:txBody>
          </p:sp>
        </p:grpSp>
        <p:grpSp>
          <p:nvGrpSpPr>
            <p:cNvPr id="295" name="Google Shape;295;p22"/>
            <p:cNvGrpSpPr/>
            <p:nvPr/>
          </p:nvGrpSpPr>
          <p:grpSpPr>
            <a:xfrm>
              <a:off x="681285" y="3324963"/>
              <a:ext cx="4677065" cy="170100"/>
              <a:chOff x="681285" y="1734418"/>
              <a:chExt cx="4677065" cy="170100"/>
            </a:xfrm>
          </p:grpSpPr>
          <p:cxnSp>
            <p:nvCxnSpPr>
              <p:cNvPr id="296" name="Google Shape;296;p22"/>
              <p:cNvCxnSpPr/>
              <p:nvPr/>
            </p:nvCxnSpPr>
            <p:spPr>
              <a:xfrm>
                <a:off x="1056050" y="1819468"/>
                <a:ext cx="4302300" cy="0"/>
              </a:xfrm>
              <a:prstGeom prst="straightConnector1">
                <a:avLst/>
              </a:prstGeom>
              <a:noFill/>
              <a:ln cap="flat" cmpd="sng" w="9525">
                <a:solidFill>
                  <a:srgbClr val="BCBEC0"/>
                </a:solidFill>
                <a:prstDash val="solid"/>
                <a:round/>
                <a:headEnd len="med" w="med" type="none"/>
                <a:tailEnd len="med" w="med" type="none"/>
              </a:ln>
            </p:spPr>
          </p:cxnSp>
          <p:sp>
            <p:nvSpPr>
              <p:cNvPr id="297" name="Google Shape;297;p22"/>
              <p:cNvSpPr txBox="1"/>
              <p:nvPr/>
            </p:nvSpPr>
            <p:spPr>
              <a:xfrm>
                <a:off x="681285" y="1734418"/>
                <a:ext cx="337500" cy="170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300">
                    <a:solidFill>
                      <a:srgbClr val="5C5158"/>
                    </a:solidFill>
                    <a:latin typeface="Lato Light"/>
                    <a:ea typeface="Lato Light"/>
                    <a:cs typeface="Lato Light"/>
                    <a:sym typeface="Lato Light"/>
                  </a:rPr>
                  <a:t>2</a:t>
                </a:r>
                <a:r>
                  <a:rPr lang="uk" sz="1300">
                    <a:solidFill>
                      <a:srgbClr val="5C5158"/>
                    </a:solidFill>
                    <a:latin typeface="Lato Light"/>
                    <a:ea typeface="Lato Light"/>
                    <a:cs typeface="Lato Light"/>
                    <a:sym typeface="Lato Light"/>
                  </a:rPr>
                  <a:t>0</a:t>
                </a:r>
                <a:endParaRPr sz="1300">
                  <a:solidFill>
                    <a:srgbClr val="5C5158"/>
                  </a:solidFill>
                  <a:latin typeface="Lato Light"/>
                  <a:ea typeface="Lato Light"/>
                  <a:cs typeface="Lato Light"/>
                  <a:sym typeface="Lato Light"/>
                </a:endParaRPr>
              </a:p>
            </p:txBody>
          </p:sp>
        </p:grpSp>
        <p:grpSp>
          <p:nvGrpSpPr>
            <p:cNvPr id="298" name="Google Shape;298;p22"/>
            <p:cNvGrpSpPr/>
            <p:nvPr/>
          </p:nvGrpSpPr>
          <p:grpSpPr>
            <a:xfrm>
              <a:off x="681285" y="3855145"/>
              <a:ext cx="4677065" cy="170100"/>
              <a:chOff x="681285" y="1734418"/>
              <a:chExt cx="4677065" cy="170100"/>
            </a:xfrm>
          </p:grpSpPr>
          <p:cxnSp>
            <p:nvCxnSpPr>
              <p:cNvPr id="299" name="Google Shape;299;p22"/>
              <p:cNvCxnSpPr/>
              <p:nvPr/>
            </p:nvCxnSpPr>
            <p:spPr>
              <a:xfrm>
                <a:off x="1056050" y="1819468"/>
                <a:ext cx="4302300" cy="0"/>
              </a:xfrm>
              <a:prstGeom prst="straightConnector1">
                <a:avLst/>
              </a:prstGeom>
              <a:noFill/>
              <a:ln cap="flat" cmpd="sng" w="9525">
                <a:solidFill>
                  <a:srgbClr val="BCBEC0"/>
                </a:solidFill>
                <a:prstDash val="solid"/>
                <a:round/>
                <a:headEnd len="med" w="med" type="none"/>
                <a:tailEnd len="med" w="med" type="none"/>
              </a:ln>
            </p:spPr>
          </p:cxnSp>
          <p:sp>
            <p:nvSpPr>
              <p:cNvPr id="300" name="Google Shape;300;p22"/>
              <p:cNvSpPr txBox="1"/>
              <p:nvPr/>
            </p:nvSpPr>
            <p:spPr>
              <a:xfrm>
                <a:off x="681285" y="1734418"/>
                <a:ext cx="337500" cy="170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300">
                    <a:solidFill>
                      <a:srgbClr val="5C5158"/>
                    </a:solidFill>
                    <a:latin typeface="Lato Light"/>
                    <a:ea typeface="Lato Light"/>
                    <a:cs typeface="Lato Light"/>
                    <a:sym typeface="Lato Light"/>
                  </a:rPr>
                  <a:t>1</a:t>
                </a:r>
                <a:r>
                  <a:rPr lang="uk" sz="1300">
                    <a:solidFill>
                      <a:srgbClr val="5C5158"/>
                    </a:solidFill>
                    <a:latin typeface="Lato Light"/>
                    <a:ea typeface="Lato Light"/>
                    <a:cs typeface="Lato Light"/>
                    <a:sym typeface="Lato Light"/>
                  </a:rPr>
                  <a:t>0</a:t>
                </a:r>
                <a:endParaRPr sz="1300">
                  <a:solidFill>
                    <a:srgbClr val="5C5158"/>
                  </a:solidFill>
                  <a:latin typeface="Lato Light"/>
                  <a:ea typeface="Lato Light"/>
                  <a:cs typeface="Lato Light"/>
                  <a:sym typeface="Lato Light"/>
                </a:endParaRPr>
              </a:p>
            </p:txBody>
          </p:sp>
        </p:grpSp>
        <p:grpSp>
          <p:nvGrpSpPr>
            <p:cNvPr id="301" name="Google Shape;301;p22"/>
            <p:cNvGrpSpPr/>
            <p:nvPr/>
          </p:nvGrpSpPr>
          <p:grpSpPr>
            <a:xfrm>
              <a:off x="681285" y="4394899"/>
              <a:ext cx="4677065" cy="170100"/>
              <a:chOff x="681285" y="1734418"/>
              <a:chExt cx="4677065" cy="170100"/>
            </a:xfrm>
          </p:grpSpPr>
          <p:cxnSp>
            <p:nvCxnSpPr>
              <p:cNvPr id="302" name="Google Shape;302;p22"/>
              <p:cNvCxnSpPr/>
              <p:nvPr/>
            </p:nvCxnSpPr>
            <p:spPr>
              <a:xfrm>
                <a:off x="1056050" y="1819468"/>
                <a:ext cx="4302300" cy="0"/>
              </a:xfrm>
              <a:prstGeom prst="straightConnector1">
                <a:avLst/>
              </a:prstGeom>
              <a:noFill/>
              <a:ln cap="flat" cmpd="sng" w="9525">
                <a:solidFill>
                  <a:srgbClr val="5C5158"/>
                </a:solidFill>
                <a:prstDash val="solid"/>
                <a:round/>
                <a:headEnd len="med" w="med" type="none"/>
                <a:tailEnd len="med" w="med" type="none"/>
              </a:ln>
            </p:spPr>
          </p:cxnSp>
          <p:sp>
            <p:nvSpPr>
              <p:cNvPr id="303" name="Google Shape;303;p22"/>
              <p:cNvSpPr txBox="1"/>
              <p:nvPr/>
            </p:nvSpPr>
            <p:spPr>
              <a:xfrm>
                <a:off x="681285" y="1734418"/>
                <a:ext cx="337500" cy="170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300">
                    <a:solidFill>
                      <a:srgbClr val="5C5158"/>
                    </a:solidFill>
                    <a:latin typeface="Lato Light"/>
                    <a:ea typeface="Lato Light"/>
                    <a:cs typeface="Lato Light"/>
                    <a:sym typeface="Lato Light"/>
                  </a:rPr>
                  <a:t>0</a:t>
                </a:r>
                <a:endParaRPr sz="1300">
                  <a:solidFill>
                    <a:srgbClr val="5C5158"/>
                  </a:solidFill>
                  <a:latin typeface="Lato Light"/>
                  <a:ea typeface="Lato Light"/>
                  <a:cs typeface="Lato Light"/>
                  <a:sym typeface="Lato Light"/>
                </a:endParaRPr>
              </a:p>
            </p:txBody>
          </p:sp>
        </p:grpSp>
        <p:grpSp>
          <p:nvGrpSpPr>
            <p:cNvPr id="304" name="Google Shape;304;p22"/>
            <p:cNvGrpSpPr/>
            <p:nvPr/>
          </p:nvGrpSpPr>
          <p:grpSpPr>
            <a:xfrm>
              <a:off x="1605825" y="2756500"/>
              <a:ext cx="946203" cy="1958444"/>
              <a:chOff x="1605825" y="2756500"/>
              <a:chExt cx="946203" cy="1958444"/>
            </a:xfrm>
          </p:grpSpPr>
          <p:sp>
            <p:nvSpPr>
              <p:cNvPr id="305" name="Google Shape;305;p22"/>
              <p:cNvSpPr/>
              <p:nvPr/>
            </p:nvSpPr>
            <p:spPr>
              <a:xfrm>
                <a:off x="1605825" y="2756500"/>
                <a:ext cx="946200" cy="1713300"/>
              </a:xfrm>
              <a:prstGeom prst="rect">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 name="Google Shape;306;p22"/>
              <p:cNvSpPr txBox="1"/>
              <p:nvPr/>
            </p:nvSpPr>
            <p:spPr>
              <a:xfrm>
                <a:off x="1605828" y="4584144"/>
                <a:ext cx="946200" cy="130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000">
                    <a:solidFill>
                      <a:srgbClr val="5C5158"/>
                    </a:solidFill>
                    <a:latin typeface="Playfair Display"/>
                    <a:ea typeface="Playfair Display"/>
                    <a:cs typeface="Playfair Display"/>
                    <a:sym typeface="Playfair Display"/>
                  </a:rPr>
                  <a:t>01 </a:t>
                </a:r>
                <a:r>
                  <a:rPr lang="uk" sz="1000">
                    <a:solidFill>
                      <a:srgbClr val="5C5158"/>
                    </a:solidFill>
                    <a:latin typeface="Playfair Display"/>
                    <a:ea typeface="Playfair Display"/>
                    <a:cs typeface="Playfair Display"/>
                    <a:sym typeface="Playfair Display"/>
                  </a:rPr>
                  <a:t>Key Points</a:t>
                </a:r>
                <a:endParaRPr sz="1000">
                  <a:solidFill>
                    <a:srgbClr val="5C5158"/>
                  </a:solidFill>
                  <a:latin typeface="Playfair Display"/>
                  <a:ea typeface="Playfair Display"/>
                  <a:cs typeface="Playfair Display"/>
                  <a:sym typeface="Playfair Display"/>
                </a:endParaRPr>
              </a:p>
            </p:txBody>
          </p:sp>
        </p:grpSp>
        <p:grpSp>
          <p:nvGrpSpPr>
            <p:cNvPr id="307" name="Google Shape;307;p22"/>
            <p:cNvGrpSpPr/>
            <p:nvPr/>
          </p:nvGrpSpPr>
          <p:grpSpPr>
            <a:xfrm>
              <a:off x="2765914" y="2232300"/>
              <a:ext cx="946200" cy="2482644"/>
              <a:chOff x="2765914" y="2232300"/>
              <a:chExt cx="946200" cy="2482644"/>
            </a:xfrm>
          </p:grpSpPr>
          <p:sp>
            <p:nvSpPr>
              <p:cNvPr id="308" name="Google Shape;308;p22"/>
              <p:cNvSpPr/>
              <p:nvPr/>
            </p:nvSpPr>
            <p:spPr>
              <a:xfrm>
                <a:off x="2765914" y="2232300"/>
                <a:ext cx="946200" cy="2237400"/>
              </a:xfrm>
              <a:prstGeom prst="rect">
                <a:avLst/>
              </a:prstGeom>
              <a:solidFill>
                <a:srgbClr val="D7BD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22"/>
              <p:cNvSpPr txBox="1"/>
              <p:nvPr/>
            </p:nvSpPr>
            <p:spPr>
              <a:xfrm>
                <a:off x="2765914" y="4584144"/>
                <a:ext cx="946200" cy="130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000">
                    <a:solidFill>
                      <a:srgbClr val="5C5158"/>
                    </a:solidFill>
                    <a:latin typeface="Playfair Display"/>
                    <a:ea typeface="Playfair Display"/>
                    <a:cs typeface="Playfair Display"/>
                    <a:sym typeface="Playfair Display"/>
                  </a:rPr>
                  <a:t>02 Key Points</a:t>
                </a:r>
                <a:endParaRPr sz="1000">
                  <a:solidFill>
                    <a:srgbClr val="5C5158"/>
                  </a:solidFill>
                  <a:latin typeface="Playfair Display"/>
                  <a:ea typeface="Playfair Display"/>
                  <a:cs typeface="Playfair Display"/>
                  <a:sym typeface="Playfair Display"/>
                </a:endParaRPr>
              </a:p>
            </p:txBody>
          </p:sp>
        </p:grpSp>
        <p:grpSp>
          <p:nvGrpSpPr>
            <p:cNvPr id="310" name="Google Shape;310;p22"/>
            <p:cNvGrpSpPr/>
            <p:nvPr/>
          </p:nvGrpSpPr>
          <p:grpSpPr>
            <a:xfrm>
              <a:off x="3926895" y="3216775"/>
              <a:ext cx="946200" cy="1498169"/>
              <a:chOff x="3926895" y="3216775"/>
              <a:chExt cx="946200" cy="1498169"/>
            </a:xfrm>
          </p:grpSpPr>
          <p:sp>
            <p:nvSpPr>
              <p:cNvPr id="311" name="Google Shape;311;p22"/>
              <p:cNvSpPr/>
              <p:nvPr/>
            </p:nvSpPr>
            <p:spPr>
              <a:xfrm>
                <a:off x="3926895" y="3216775"/>
                <a:ext cx="946200" cy="1252800"/>
              </a:xfrm>
              <a:prstGeom prst="rect">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2" name="Google Shape;312;p22"/>
              <p:cNvSpPr txBox="1"/>
              <p:nvPr/>
            </p:nvSpPr>
            <p:spPr>
              <a:xfrm>
                <a:off x="3926895" y="4584144"/>
                <a:ext cx="946200" cy="130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000">
                    <a:solidFill>
                      <a:srgbClr val="5C5158"/>
                    </a:solidFill>
                    <a:latin typeface="Playfair Display"/>
                    <a:ea typeface="Playfair Display"/>
                    <a:cs typeface="Playfair Display"/>
                    <a:sym typeface="Playfair Display"/>
                  </a:rPr>
                  <a:t>03 Key Points</a:t>
                </a:r>
                <a:endParaRPr sz="1000">
                  <a:solidFill>
                    <a:srgbClr val="5C5158"/>
                  </a:solidFill>
                  <a:latin typeface="Playfair Display"/>
                  <a:ea typeface="Playfair Display"/>
                  <a:cs typeface="Playfair Display"/>
                  <a:sym typeface="Playfair Display"/>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pSp>
        <p:nvGrpSpPr>
          <p:cNvPr id="317" name="Google Shape;317;p23"/>
          <p:cNvGrpSpPr/>
          <p:nvPr/>
        </p:nvGrpSpPr>
        <p:grpSpPr>
          <a:xfrm>
            <a:off x="0" y="0"/>
            <a:ext cx="9144000" cy="5145474"/>
            <a:chOff x="0" y="0"/>
            <a:chExt cx="9144000" cy="5145474"/>
          </a:xfrm>
        </p:grpSpPr>
        <p:sp>
          <p:nvSpPr>
            <p:cNvPr id="318" name="Google Shape;318;p23"/>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9" name="Google Shape;319;p23"/>
            <p:cNvPicPr preferRelativeResize="0"/>
            <p:nvPr/>
          </p:nvPicPr>
          <p:blipFill rotWithShape="1">
            <a:blip r:embed="rId3">
              <a:alphaModFix/>
            </a:blip>
            <a:srcRect b="0" l="23710" r="0" t="27225"/>
            <a:stretch/>
          </p:blipFill>
          <p:spPr>
            <a:xfrm>
              <a:off x="0" y="0"/>
              <a:ext cx="1480050" cy="1804676"/>
            </a:xfrm>
            <a:prstGeom prst="rect">
              <a:avLst/>
            </a:prstGeom>
            <a:noFill/>
            <a:ln>
              <a:noFill/>
            </a:ln>
          </p:spPr>
        </p:pic>
        <p:pic>
          <p:nvPicPr>
            <p:cNvPr id="320" name="Google Shape;320;p23"/>
            <p:cNvPicPr preferRelativeResize="0"/>
            <p:nvPr/>
          </p:nvPicPr>
          <p:blipFill rotWithShape="1">
            <a:blip r:embed="rId4">
              <a:alphaModFix/>
            </a:blip>
            <a:srcRect b="10369" l="0" r="20274" t="4567"/>
            <a:stretch/>
          </p:blipFill>
          <p:spPr>
            <a:xfrm>
              <a:off x="7487125" y="0"/>
              <a:ext cx="1656875" cy="5145474"/>
            </a:xfrm>
            <a:prstGeom prst="rect">
              <a:avLst/>
            </a:prstGeom>
            <a:noFill/>
            <a:ln>
              <a:noFill/>
            </a:ln>
          </p:spPr>
        </p:pic>
      </p:grpSp>
      <p:sp>
        <p:nvSpPr>
          <p:cNvPr id="321" name="Google Shape;321;p23"/>
          <p:cNvSpPr txBox="1"/>
          <p:nvPr/>
        </p:nvSpPr>
        <p:spPr>
          <a:xfrm>
            <a:off x="739325" y="463854"/>
            <a:ext cx="7665300" cy="615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700">
                <a:solidFill>
                  <a:srgbClr val="2C2A37"/>
                </a:solidFill>
                <a:latin typeface="Playfair Display"/>
                <a:ea typeface="Playfair Display"/>
                <a:cs typeface="Playfair Display"/>
                <a:sym typeface="Playfair Display"/>
              </a:rPr>
              <a:t>Visualize Market Research</a:t>
            </a:r>
            <a:endParaRPr sz="4700">
              <a:solidFill>
                <a:srgbClr val="2C2A37"/>
              </a:solidFill>
              <a:latin typeface="Playfair Display"/>
              <a:ea typeface="Playfair Display"/>
              <a:cs typeface="Playfair Display"/>
              <a:sym typeface="Playfair Display"/>
            </a:endParaRPr>
          </a:p>
        </p:txBody>
      </p:sp>
      <p:grpSp>
        <p:nvGrpSpPr>
          <p:cNvPr id="322" name="Google Shape;322;p23"/>
          <p:cNvGrpSpPr/>
          <p:nvPr/>
        </p:nvGrpSpPr>
        <p:grpSpPr>
          <a:xfrm>
            <a:off x="289050" y="1727850"/>
            <a:ext cx="1940100" cy="2675848"/>
            <a:chOff x="289050" y="1727850"/>
            <a:chExt cx="1940100" cy="2675848"/>
          </a:xfrm>
        </p:grpSpPr>
        <p:grpSp>
          <p:nvGrpSpPr>
            <p:cNvPr id="323" name="Google Shape;323;p23"/>
            <p:cNvGrpSpPr/>
            <p:nvPr/>
          </p:nvGrpSpPr>
          <p:grpSpPr>
            <a:xfrm>
              <a:off x="434400" y="1727850"/>
              <a:ext cx="1649400" cy="1741575"/>
              <a:chOff x="434400" y="1727850"/>
              <a:chExt cx="1649400" cy="1741575"/>
            </a:xfrm>
          </p:grpSpPr>
          <p:sp>
            <p:nvSpPr>
              <p:cNvPr id="324" name="Google Shape;324;p23"/>
              <p:cNvSpPr/>
              <p:nvPr/>
            </p:nvSpPr>
            <p:spPr>
              <a:xfrm>
                <a:off x="434400" y="1820025"/>
                <a:ext cx="1649400" cy="1649400"/>
              </a:xfrm>
              <a:prstGeom prst="ellipse">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23"/>
              <p:cNvSpPr/>
              <p:nvPr/>
            </p:nvSpPr>
            <p:spPr>
              <a:xfrm>
                <a:off x="1166100" y="1727850"/>
                <a:ext cx="186000" cy="186000"/>
              </a:xfrm>
              <a:prstGeom prst="ellipse">
                <a:avLst/>
              </a:prstGeom>
              <a:solidFill>
                <a:srgbClr val="D7BD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p23"/>
              <p:cNvSpPr/>
              <p:nvPr/>
            </p:nvSpPr>
            <p:spPr>
              <a:xfrm>
                <a:off x="434700" y="1820325"/>
                <a:ext cx="1648800" cy="1648800"/>
              </a:xfrm>
              <a:prstGeom prst="arc">
                <a:avLst>
                  <a:gd fmla="val 16200000" name="adj1"/>
                  <a:gd fmla="val 21588091" name="adj2"/>
                </a:avLst>
              </a:prstGeom>
              <a:noFill/>
              <a:ln cap="flat" cmpd="sng" w="38100">
                <a:solidFill>
                  <a:srgbClr val="D7BDA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7" name="Google Shape;327;p23"/>
              <p:cNvSpPr txBox="1"/>
              <p:nvPr/>
            </p:nvSpPr>
            <p:spPr>
              <a:xfrm>
                <a:off x="662700" y="2418294"/>
                <a:ext cx="1192800" cy="497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3800">
                    <a:solidFill>
                      <a:srgbClr val="5C5158"/>
                    </a:solidFill>
                    <a:latin typeface="Playfair Display"/>
                    <a:ea typeface="Playfair Display"/>
                    <a:cs typeface="Playfair Display"/>
                    <a:sym typeface="Playfair Display"/>
                  </a:rPr>
                  <a:t>25%</a:t>
                </a:r>
                <a:endParaRPr b="1" sz="3800">
                  <a:solidFill>
                    <a:srgbClr val="5C5158"/>
                  </a:solidFill>
                  <a:latin typeface="Playfair Display"/>
                  <a:ea typeface="Playfair Display"/>
                  <a:cs typeface="Playfair Display"/>
                  <a:sym typeface="Playfair Display"/>
                </a:endParaRPr>
              </a:p>
            </p:txBody>
          </p:sp>
        </p:grpSp>
        <p:sp>
          <p:nvSpPr>
            <p:cNvPr id="328" name="Google Shape;328;p23"/>
            <p:cNvSpPr txBox="1"/>
            <p:nvPr/>
          </p:nvSpPr>
          <p:spPr>
            <a:xfrm>
              <a:off x="289050" y="3610400"/>
              <a:ext cx="1940100" cy="274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100">
                  <a:solidFill>
                    <a:srgbClr val="5C5158"/>
                  </a:solidFill>
                  <a:latin typeface="Playfair Display"/>
                  <a:ea typeface="Playfair Display"/>
                  <a:cs typeface="Playfair Display"/>
                  <a:sym typeface="Playfair Display"/>
                </a:rPr>
                <a:t>Key Points</a:t>
              </a:r>
              <a:endParaRPr sz="2100">
                <a:solidFill>
                  <a:srgbClr val="5C5158"/>
                </a:solidFill>
                <a:latin typeface="Playfair Display"/>
                <a:ea typeface="Playfair Display"/>
                <a:cs typeface="Playfair Display"/>
                <a:sym typeface="Playfair Display"/>
              </a:endParaRPr>
            </a:p>
          </p:txBody>
        </p:sp>
        <p:sp>
          <p:nvSpPr>
            <p:cNvPr id="329" name="Google Shape;329;p23"/>
            <p:cNvSpPr txBox="1"/>
            <p:nvPr/>
          </p:nvSpPr>
          <p:spPr>
            <a:xfrm>
              <a:off x="540600" y="4034398"/>
              <a:ext cx="1437000" cy="369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Describe exactly what you researched</a:t>
              </a:r>
              <a:endParaRPr sz="1200">
                <a:solidFill>
                  <a:srgbClr val="5C5158"/>
                </a:solidFill>
                <a:latin typeface="Lato Light"/>
                <a:ea typeface="Lato Light"/>
                <a:cs typeface="Lato Light"/>
                <a:sym typeface="Lato Light"/>
              </a:endParaRPr>
            </a:p>
          </p:txBody>
        </p:sp>
      </p:grpSp>
      <p:grpSp>
        <p:nvGrpSpPr>
          <p:cNvPr id="330" name="Google Shape;330;p23"/>
          <p:cNvGrpSpPr/>
          <p:nvPr/>
        </p:nvGrpSpPr>
        <p:grpSpPr>
          <a:xfrm>
            <a:off x="2500908" y="1727850"/>
            <a:ext cx="1940100" cy="2675848"/>
            <a:chOff x="289050" y="1727850"/>
            <a:chExt cx="1940100" cy="2675848"/>
          </a:xfrm>
        </p:grpSpPr>
        <p:grpSp>
          <p:nvGrpSpPr>
            <p:cNvPr id="331" name="Google Shape;331;p23"/>
            <p:cNvGrpSpPr/>
            <p:nvPr/>
          </p:nvGrpSpPr>
          <p:grpSpPr>
            <a:xfrm>
              <a:off x="434400" y="1727850"/>
              <a:ext cx="1649400" cy="1741575"/>
              <a:chOff x="434400" y="1727850"/>
              <a:chExt cx="1649400" cy="1741575"/>
            </a:xfrm>
          </p:grpSpPr>
          <p:sp>
            <p:nvSpPr>
              <p:cNvPr id="332" name="Google Shape;332;p23"/>
              <p:cNvSpPr/>
              <p:nvPr/>
            </p:nvSpPr>
            <p:spPr>
              <a:xfrm>
                <a:off x="434400" y="1820025"/>
                <a:ext cx="1649400" cy="1649400"/>
              </a:xfrm>
              <a:prstGeom prst="ellipse">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 name="Google Shape;333;p23"/>
              <p:cNvSpPr/>
              <p:nvPr/>
            </p:nvSpPr>
            <p:spPr>
              <a:xfrm>
                <a:off x="1166100" y="1727850"/>
                <a:ext cx="186000" cy="186000"/>
              </a:xfrm>
              <a:prstGeom prst="ellipse">
                <a:avLst/>
              </a:prstGeom>
              <a:solidFill>
                <a:srgbClr val="D7BD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4" name="Google Shape;334;p23"/>
              <p:cNvSpPr/>
              <p:nvPr/>
            </p:nvSpPr>
            <p:spPr>
              <a:xfrm>
                <a:off x="434700" y="1820325"/>
                <a:ext cx="1648800" cy="1648800"/>
              </a:xfrm>
              <a:prstGeom prst="arc">
                <a:avLst>
                  <a:gd fmla="val 16200000" name="adj1"/>
                  <a:gd fmla="val 5431208" name="adj2"/>
                </a:avLst>
              </a:prstGeom>
              <a:noFill/>
              <a:ln cap="flat" cmpd="sng" w="38100">
                <a:solidFill>
                  <a:srgbClr val="D7BDA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5" name="Google Shape;335;p23"/>
              <p:cNvSpPr txBox="1"/>
              <p:nvPr/>
            </p:nvSpPr>
            <p:spPr>
              <a:xfrm>
                <a:off x="662700" y="2418294"/>
                <a:ext cx="1192800" cy="497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3800">
                    <a:solidFill>
                      <a:srgbClr val="5C5158"/>
                    </a:solidFill>
                    <a:latin typeface="Playfair Display"/>
                    <a:ea typeface="Playfair Display"/>
                    <a:cs typeface="Playfair Display"/>
                    <a:sym typeface="Playfair Display"/>
                  </a:rPr>
                  <a:t>50</a:t>
                </a:r>
                <a:r>
                  <a:rPr b="1" lang="uk" sz="3800">
                    <a:solidFill>
                      <a:srgbClr val="5C5158"/>
                    </a:solidFill>
                    <a:latin typeface="Playfair Display"/>
                    <a:ea typeface="Playfair Display"/>
                    <a:cs typeface="Playfair Display"/>
                    <a:sym typeface="Playfair Display"/>
                  </a:rPr>
                  <a:t>%</a:t>
                </a:r>
                <a:endParaRPr b="1" sz="3800">
                  <a:solidFill>
                    <a:srgbClr val="5C5158"/>
                  </a:solidFill>
                  <a:latin typeface="Playfair Display"/>
                  <a:ea typeface="Playfair Display"/>
                  <a:cs typeface="Playfair Display"/>
                  <a:sym typeface="Playfair Display"/>
                </a:endParaRPr>
              </a:p>
            </p:txBody>
          </p:sp>
        </p:grpSp>
        <p:sp>
          <p:nvSpPr>
            <p:cNvPr id="336" name="Google Shape;336;p23"/>
            <p:cNvSpPr txBox="1"/>
            <p:nvPr/>
          </p:nvSpPr>
          <p:spPr>
            <a:xfrm>
              <a:off x="289050" y="3610400"/>
              <a:ext cx="1940100" cy="274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100">
                  <a:solidFill>
                    <a:srgbClr val="5C5158"/>
                  </a:solidFill>
                  <a:latin typeface="Playfair Display"/>
                  <a:ea typeface="Playfair Display"/>
                  <a:cs typeface="Playfair Display"/>
                  <a:sym typeface="Playfair Display"/>
                </a:rPr>
                <a:t>Key Points</a:t>
              </a:r>
              <a:endParaRPr sz="2100">
                <a:solidFill>
                  <a:srgbClr val="5C5158"/>
                </a:solidFill>
                <a:latin typeface="Playfair Display"/>
                <a:ea typeface="Playfair Display"/>
                <a:cs typeface="Playfair Display"/>
                <a:sym typeface="Playfair Display"/>
              </a:endParaRPr>
            </a:p>
          </p:txBody>
        </p:sp>
        <p:sp>
          <p:nvSpPr>
            <p:cNvPr id="337" name="Google Shape;337;p23"/>
            <p:cNvSpPr txBox="1"/>
            <p:nvPr/>
          </p:nvSpPr>
          <p:spPr>
            <a:xfrm>
              <a:off x="540600" y="4034398"/>
              <a:ext cx="1437000" cy="369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Describe exactly what you researched</a:t>
              </a:r>
              <a:endParaRPr sz="1200">
                <a:solidFill>
                  <a:srgbClr val="5C5158"/>
                </a:solidFill>
                <a:latin typeface="Lato Light"/>
                <a:ea typeface="Lato Light"/>
                <a:cs typeface="Lato Light"/>
                <a:sym typeface="Lato Light"/>
              </a:endParaRPr>
            </a:p>
          </p:txBody>
        </p:sp>
      </p:grpSp>
      <p:grpSp>
        <p:nvGrpSpPr>
          <p:cNvPr id="338" name="Google Shape;338;p23"/>
          <p:cNvGrpSpPr/>
          <p:nvPr/>
        </p:nvGrpSpPr>
        <p:grpSpPr>
          <a:xfrm>
            <a:off x="4712767" y="1727850"/>
            <a:ext cx="1940100" cy="2675848"/>
            <a:chOff x="289050" y="1727850"/>
            <a:chExt cx="1940100" cy="2675848"/>
          </a:xfrm>
        </p:grpSpPr>
        <p:grpSp>
          <p:nvGrpSpPr>
            <p:cNvPr id="339" name="Google Shape;339;p23"/>
            <p:cNvGrpSpPr/>
            <p:nvPr/>
          </p:nvGrpSpPr>
          <p:grpSpPr>
            <a:xfrm>
              <a:off x="434400" y="1727850"/>
              <a:ext cx="1649400" cy="1741575"/>
              <a:chOff x="434400" y="1727850"/>
              <a:chExt cx="1649400" cy="1741575"/>
            </a:xfrm>
          </p:grpSpPr>
          <p:sp>
            <p:nvSpPr>
              <p:cNvPr id="340" name="Google Shape;340;p23"/>
              <p:cNvSpPr/>
              <p:nvPr/>
            </p:nvSpPr>
            <p:spPr>
              <a:xfrm>
                <a:off x="434400" y="1820025"/>
                <a:ext cx="1649400" cy="1649400"/>
              </a:xfrm>
              <a:prstGeom prst="ellipse">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23"/>
              <p:cNvSpPr/>
              <p:nvPr/>
            </p:nvSpPr>
            <p:spPr>
              <a:xfrm>
                <a:off x="1166100" y="1727850"/>
                <a:ext cx="186000" cy="186000"/>
              </a:xfrm>
              <a:prstGeom prst="ellipse">
                <a:avLst/>
              </a:prstGeom>
              <a:solidFill>
                <a:srgbClr val="D7BD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2" name="Google Shape;342;p23"/>
              <p:cNvSpPr/>
              <p:nvPr/>
            </p:nvSpPr>
            <p:spPr>
              <a:xfrm>
                <a:off x="434700" y="1820325"/>
                <a:ext cx="1648800" cy="1648800"/>
              </a:xfrm>
              <a:prstGeom prst="arc">
                <a:avLst>
                  <a:gd fmla="val 16200000" name="adj1"/>
                  <a:gd fmla="val 10824545" name="adj2"/>
                </a:avLst>
              </a:prstGeom>
              <a:noFill/>
              <a:ln cap="flat" cmpd="sng" w="38100">
                <a:solidFill>
                  <a:srgbClr val="D7BDA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3" name="Google Shape;343;p23"/>
              <p:cNvSpPr txBox="1"/>
              <p:nvPr/>
            </p:nvSpPr>
            <p:spPr>
              <a:xfrm>
                <a:off x="662700" y="2418294"/>
                <a:ext cx="1192800" cy="497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3800">
                    <a:solidFill>
                      <a:srgbClr val="5C5158"/>
                    </a:solidFill>
                    <a:latin typeface="Playfair Display"/>
                    <a:ea typeface="Playfair Display"/>
                    <a:cs typeface="Playfair Display"/>
                    <a:sym typeface="Playfair Display"/>
                  </a:rPr>
                  <a:t>7</a:t>
                </a:r>
                <a:r>
                  <a:rPr b="1" lang="uk" sz="3800">
                    <a:solidFill>
                      <a:srgbClr val="5C5158"/>
                    </a:solidFill>
                    <a:latin typeface="Playfair Display"/>
                    <a:ea typeface="Playfair Display"/>
                    <a:cs typeface="Playfair Display"/>
                    <a:sym typeface="Playfair Display"/>
                  </a:rPr>
                  <a:t>5%</a:t>
                </a:r>
                <a:endParaRPr b="1" sz="3800">
                  <a:solidFill>
                    <a:srgbClr val="5C5158"/>
                  </a:solidFill>
                  <a:latin typeface="Playfair Display"/>
                  <a:ea typeface="Playfair Display"/>
                  <a:cs typeface="Playfair Display"/>
                  <a:sym typeface="Playfair Display"/>
                </a:endParaRPr>
              </a:p>
            </p:txBody>
          </p:sp>
        </p:grpSp>
        <p:sp>
          <p:nvSpPr>
            <p:cNvPr id="344" name="Google Shape;344;p23"/>
            <p:cNvSpPr txBox="1"/>
            <p:nvPr/>
          </p:nvSpPr>
          <p:spPr>
            <a:xfrm>
              <a:off x="289050" y="3610400"/>
              <a:ext cx="1940100" cy="274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100">
                  <a:solidFill>
                    <a:srgbClr val="5C5158"/>
                  </a:solidFill>
                  <a:latin typeface="Playfair Display"/>
                  <a:ea typeface="Playfair Display"/>
                  <a:cs typeface="Playfair Display"/>
                  <a:sym typeface="Playfair Display"/>
                </a:rPr>
                <a:t>Key Points</a:t>
              </a:r>
              <a:endParaRPr sz="2100">
                <a:solidFill>
                  <a:srgbClr val="5C5158"/>
                </a:solidFill>
                <a:latin typeface="Playfair Display"/>
                <a:ea typeface="Playfair Display"/>
                <a:cs typeface="Playfair Display"/>
                <a:sym typeface="Playfair Display"/>
              </a:endParaRPr>
            </a:p>
          </p:txBody>
        </p:sp>
        <p:sp>
          <p:nvSpPr>
            <p:cNvPr id="345" name="Google Shape;345;p23"/>
            <p:cNvSpPr txBox="1"/>
            <p:nvPr/>
          </p:nvSpPr>
          <p:spPr>
            <a:xfrm>
              <a:off x="540600" y="4034398"/>
              <a:ext cx="1437000" cy="369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Describe exactly what you researched</a:t>
              </a:r>
              <a:endParaRPr sz="1200">
                <a:solidFill>
                  <a:srgbClr val="5C5158"/>
                </a:solidFill>
                <a:latin typeface="Lato Light"/>
                <a:ea typeface="Lato Light"/>
                <a:cs typeface="Lato Light"/>
                <a:sym typeface="Lato Light"/>
              </a:endParaRPr>
            </a:p>
          </p:txBody>
        </p:sp>
      </p:grpSp>
      <p:grpSp>
        <p:nvGrpSpPr>
          <p:cNvPr id="346" name="Google Shape;346;p23"/>
          <p:cNvGrpSpPr/>
          <p:nvPr/>
        </p:nvGrpSpPr>
        <p:grpSpPr>
          <a:xfrm>
            <a:off x="6924625" y="1727850"/>
            <a:ext cx="1940100" cy="2675848"/>
            <a:chOff x="289050" y="1727850"/>
            <a:chExt cx="1940100" cy="2675848"/>
          </a:xfrm>
        </p:grpSpPr>
        <p:grpSp>
          <p:nvGrpSpPr>
            <p:cNvPr id="347" name="Google Shape;347;p23"/>
            <p:cNvGrpSpPr/>
            <p:nvPr/>
          </p:nvGrpSpPr>
          <p:grpSpPr>
            <a:xfrm>
              <a:off x="434400" y="1727850"/>
              <a:ext cx="1649400" cy="1741575"/>
              <a:chOff x="434400" y="1727850"/>
              <a:chExt cx="1649400" cy="1741575"/>
            </a:xfrm>
          </p:grpSpPr>
          <p:sp>
            <p:nvSpPr>
              <p:cNvPr id="348" name="Google Shape;348;p23"/>
              <p:cNvSpPr/>
              <p:nvPr/>
            </p:nvSpPr>
            <p:spPr>
              <a:xfrm>
                <a:off x="434400" y="1820025"/>
                <a:ext cx="1649400" cy="1649400"/>
              </a:xfrm>
              <a:prstGeom prst="ellipse">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 name="Google Shape;349;p23"/>
              <p:cNvSpPr/>
              <p:nvPr/>
            </p:nvSpPr>
            <p:spPr>
              <a:xfrm>
                <a:off x="1166100" y="1727850"/>
                <a:ext cx="186000" cy="186000"/>
              </a:xfrm>
              <a:prstGeom prst="ellipse">
                <a:avLst/>
              </a:prstGeom>
              <a:solidFill>
                <a:srgbClr val="D7BD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0" name="Google Shape;350;p23"/>
              <p:cNvSpPr/>
              <p:nvPr/>
            </p:nvSpPr>
            <p:spPr>
              <a:xfrm>
                <a:off x="434700" y="1820325"/>
                <a:ext cx="1648800" cy="1648800"/>
              </a:xfrm>
              <a:prstGeom prst="arc">
                <a:avLst>
                  <a:gd fmla="val 16200000" name="adj1"/>
                  <a:gd fmla="val 16038199" name="adj2"/>
                </a:avLst>
              </a:prstGeom>
              <a:noFill/>
              <a:ln cap="flat" cmpd="sng" w="38100">
                <a:solidFill>
                  <a:srgbClr val="D7BDA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 name="Google Shape;351;p23"/>
              <p:cNvSpPr txBox="1"/>
              <p:nvPr/>
            </p:nvSpPr>
            <p:spPr>
              <a:xfrm>
                <a:off x="662700" y="2418294"/>
                <a:ext cx="1192800" cy="497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3800">
                    <a:solidFill>
                      <a:srgbClr val="5C5158"/>
                    </a:solidFill>
                    <a:latin typeface="Playfair Display"/>
                    <a:ea typeface="Playfair Display"/>
                    <a:cs typeface="Playfair Display"/>
                    <a:sym typeface="Playfair Display"/>
                  </a:rPr>
                  <a:t>100</a:t>
                </a:r>
                <a:r>
                  <a:rPr b="1" lang="uk" sz="3800">
                    <a:solidFill>
                      <a:srgbClr val="5C5158"/>
                    </a:solidFill>
                    <a:latin typeface="Playfair Display"/>
                    <a:ea typeface="Playfair Display"/>
                    <a:cs typeface="Playfair Display"/>
                    <a:sym typeface="Playfair Display"/>
                  </a:rPr>
                  <a:t>%</a:t>
                </a:r>
                <a:endParaRPr b="1" sz="3800">
                  <a:solidFill>
                    <a:srgbClr val="5C5158"/>
                  </a:solidFill>
                  <a:latin typeface="Playfair Display"/>
                  <a:ea typeface="Playfair Display"/>
                  <a:cs typeface="Playfair Display"/>
                  <a:sym typeface="Playfair Display"/>
                </a:endParaRPr>
              </a:p>
            </p:txBody>
          </p:sp>
        </p:grpSp>
        <p:sp>
          <p:nvSpPr>
            <p:cNvPr id="352" name="Google Shape;352;p23"/>
            <p:cNvSpPr txBox="1"/>
            <p:nvPr/>
          </p:nvSpPr>
          <p:spPr>
            <a:xfrm>
              <a:off x="289050" y="3610400"/>
              <a:ext cx="1940100" cy="274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100">
                  <a:solidFill>
                    <a:srgbClr val="5C5158"/>
                  </a:solidFill>
                  <a:latin typeface="Playfair Display"/>
                  <a:ea typeface="Playfair Display"/>
                  <a:cs typeface="Playfair Display"/>
                  <a:sym typeface="Playfair Display"/>
                </a:rPr>
                <a:t>Key Points</a:t>
              </a:r>
              <a:endParaRPr sz="2100">
                <a:solidFill>
                  <a:srgbClr val="5C5158"/>
                </a:solidFill>
                <a:latin typeface="Playfair Display"/>
                <a:ea typeface="Playfair Display"/>
                <a:cs typeface="Playfair Display"/>
                <a:sym typeface="Playfair Display"/>
              </a:endParaRPr>
            </a:p>
          </p:txBody>
        </p:sp>
        <p:sp>
          <p:nvSpPr>
            <p:cNvPr id="353" name="Google Shape;353;p23"/>
            <p:cNvSpPr txBox="1"/>
            <p:nvPr/>
          </p:nvSpPr>
          <p:spPr>
            <a:xfrm>
              <a:off x="540600" y="4034398"/>
              <a:ext cx="1437000" cy="369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Describe exactly what you researched</a:t>
              </a:r>
              <a:endParaRPr sz="1200">
                <a:solidFill>
                  <a:srgbClr val="5C5158"/>
                </a:solidFill>
                <a:latin typeface="Lato Light"/>
                <a:ea typeface="Lato Light"/>
                <a:cs typeface="Lato Light"/>
                <a:sym typeface="Lato Ligh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pSp>
        <p:nvGrpSpPr>
          <p:cNvPr id="358" name="Google Shape;358;p24"/>
          <p:cNvGrpSpPr/>
          <p:nvPr/>
        </p:nvGrpSpPr>
        <p:grpSpPr>
          <a:xfrm>
            <a:off x="0" y="0"/>
            <a:ext cx="9144001" cy="5143500"/>
            <a:chOff x="0" y="0"/>
            <a:chExt cx="9144001" cy="5143500"/>
          </a:xfrm>
        </p:grpSpPr>
        <p:sp>
          <p:nvSpPr>
            <p:cNvPr id="359" name="Google Shape;359;p24"/>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60" name="Google Shape;360;p24"/>
            <p:cNvPicPr preferRelativeResize="0"/>
            <p:nvPr/>
          </p:nvPicPr>
          <p:blipFill rotWithShape="1">
            <a:blip r:embed="rId3">
              <a:alphaModFix/>
            </a:blip>
            <a:srcRect b="-3815" l="-1772" r="8956" t="18074"/>
            <a:stretch/>
          </p:blipFill>
          <p:spPr>
            <a:xfrm>
              <a:off x="5147950" y="0"/>
              <a:ext cx="3996051" cy="1711299"/>
            </a:xfrm>
            <a:prstGeom prst="rect">
              <a:avLst/>
            </a:prstGeom>
            <a:noFill/>
            <a:ln>
              <a:noFill/>
            </a:ln>
          </p:spPr>
        </p:pic>
      </p:grpSp>
      <p:sp>
        <p:nvSpPr>
          <p:cNvPr id="361" name="Google Shape;361;p24"/>
          <p:cNvSpPr txBox="1"/>
          <p:nvPr/>
        </p:nvSpPr>
        <p:spPr>
          <a:xfrm>
            <a:off x="375900" y="318073"/>
            <a:ext cx="48051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uk" sz="4600">
                <a:solidFill>
                  <a:srgbClr val="2C2A37"/>
                </a:solidFill>
                <a:latin typeface="Playfair Display"/>
                <a:ea typeface="Playfair Display"/>
                <a:cs typeface="Playfair Display"/>
                <a:sym typeface="Playfair Display"/>
              </a:rPr>
              <a:t>Target Audience</a:t>
            </a:r>
            <a:endParaRPr sz="4600">
              <a:solidFill>
                <a:srgbClr val="2C2A37"/>
              </a:solidFill>
              <a:latin typeface="Playfair Display"/>
              <a:ea typeface="Playfair Display"/>
              <a:cs typeface="Playfair Display"/>
              <a:sym typeface="Playfair Display"/>
            </a:endParaRPr>
          </a:p>
        </p:txBody>
      </p:sp>
      <p:grpSp>
        <p:nvGrpSpPr>
          <p:cNvPr id="362" name="Google Shape;362;p24"/>
          <p:cNvGrpSpPr/>
          <p:nvPr/>
        </p:nvGrpSpPr>
        <p:grpSpPr>
          <a:xfrm>
            <a:off x="499100" y="1434850"/>
            <a:ext cx="1968900" cy="952225"/>
            <a:chOff x="499100" y="1434850"/>
            <a:chExt cx="1968900" cy="952225"/>
          </a:xfrm>
        </p:grpSpPr>
        <p:sp>
          <p:nvSpPr>
            <p:cNvPr id="363" name="Google Shape;363;p24"/>
            <p:cNvSpPr/>
            <p:nvPr/>
          </p:nvSpPr>
          <p:spPr>
            <a:xfrm>
              <a:off x="499100" y="1626275"/>
              <a:ext cx="1968900" cy="760800"/>
            </a:xfrm>
            <a:prstGeom prst="rect">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64" name="Google Shape;364;p24"/>
            <p:cNvGrpSpPr/>
            <p:nvPr/>
          </p:nvGrpSpPr>
          <p:grpSpPr>
            <a:xfrm>
              <a:off x="588965" y="1875681"/>
              <a:ext cx="1794812" cy="338700"/>
              <a:chOff x="588965" y="1860313"/>
              <a:chExt cx="1794812" cy="338700"/>
            </a:xfrm>
          </p:grpSpPr>
          <p:sp>
            <p:nvSpPr>
              <p:cNvPr id="365" name="Google Shape;365;p24"/>
              <p:cNvSpPr txBox="1"/>
              <p:nvPr/>
            </p:nvSpPr>
            <p:spPr>
              <a:xfrm>
                <a:off x="588965" y="1872613"/>
                <a:ext cx="840300" cy="314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400">
                    <a:solidFill>
                      <a:srgbClr val="5C5158"/>
                    </a:solidFill>
                    <a:latin typeface="Playfair Display"/>
                    <a:ea typeface="Playfair Display"/>
                    <a:cs typeface="Playfair Display"/>
                    <a:sym typeface="Playfair Display"/>
                  </a:rPr>
                  <a:t>60</a:t>
                </a:r>
                <a:r>
                  <a:rPr b="1" lang="uk" sz="2400">
                    <a:solidFill>
                      <a:srgbClr val="5C5158"/>
                    </a:solidFill>
                    <a:latin typeface="Playfair Display"/>
                    <a:ea typeface="Playfair Display"/>
                    <a:cs typeface="Playfair Display"/>
                    <a:sym typeface="Playfair Display"/>
                  </a:rPr>
                  <a:t>%</a:t>
                </a:r>
                <a:endParaRPr b="1" sz="2400">
                  <a:solidFill>
                    <a:srgbClr val="5C5158"/>
                  </a:solidFill>
                  <a:latin typeface="Playfair Display"/>
                  <a:ea typeface="Playfair Display"/>
                  <a:cs typeface="Playfair Display"/>
                  <a:sym typeface="Playfair Display"/>
                </a:endParaRPr>
              </a:p>
            </p:txBody>
          </p:sp>
          <p:sp>
            <p:nvSpPr>
              <p:cNvPr id="366" name="Google Shape;366;p24"/>
              <p:cNvSpPr txBox="1"/>
              <p:nvPr/>
            </p:nvSpPr>
            <p:spPr>
              <a:xfrm>
                <a:off x="1416877" y="1860313"/>
                <a:ext cx="966900" cy="338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100"/>
                  <a:buFont typeface="Arial"/>
                  <a:buNone/>
                </a:pPr>
                <a:r>
                  <a:rPr lang="uk" sz="1100">
                    <a:solidFill>
                      <a:srgbClr val="5C5158"/>
                    </a:solidFill>
                    <a:latin typeface="Lato Light"/>
                    <a:ea typeface="Lato Light"/>
                    <a:cs typeface="Lato Light"/>
                    <a:sym typeface="Lato Light"/>
                  </a:rPr>
                  <a:t>People </a:t>
                </a:r>
                <a:endParaRPr sz="1100">
                  <a:solidFill>
                    <a:srgbClr val="5C5158"/>
                  </a:solidFill>
                  <a:latin typeface="Lato Light"/>
                  <a:ea typeface="Lato Light"/>
                  <a:cs typeface="Lato Light"/>
                  <a:sym typeface="Lato Light"/>
                </a:endParaRPr>
              </a:p>
              <a:p>
                <a:pPr indent="0" lvl="0" marL="0" rtl="0" algn="l">
                  <a:spcBef>
                    <a:spcPts val="0"/>
                  </a:spcBef>
                  <a:spcAft>
                    <a:spcPts val="0"/>
                  </a:spcAft>
                  <a:buNone/>
                </a:pPr>
                <a:r>
                  <a:rPr lang="uk" sz="1100">
                    <a:solidFill>
                      <a:srgbClr val="5C5158"/>
                    </a:solidFill>
                    <a:latin typeface="Lato Light"/>
                    <a:ea typeface="Lato Light"/>
                    <a:cs typeface="Lato Light"/>
                    <a:sym typeface="Lato Light"/>
                  </a:rPr>
                  <a:t>older than 35</a:t>
                </a:r>
                <a:endParaRPr sz="1100">
                  <a:solidFill>
                    <a:srgbClr val="5C5158"/>
                  </a:solidFill>
                  <a:latin typeface="Lato Light"/>
                  <a:ea typeface="Lato Light"/>
                  <a:cs typeface="Lato Light"/>
                  <a:sym typeface="Lato Light"/>
                </a:endParaRPr>
              </a:p>
            </p:txBody>
          </p:sp>
        </p:grpSp>
        <p:grpSp>
          <p:nvGrpSpPr>
            <p:cNvPr id="367" name="Google Shape;367;p24"/>
            <p:cNvGrpSpPr/>
            <p:nvPr/>
          </p:nvGrpSpPr>
          <p:grpSpPr>
            <a:xfrm>
              <a:off x="586575" y="1434850"/>
              <a:ext cx="1031700" cy="287700"/>
              <a:chOff x="586575" y="1434850"/>
              <a:chExt cx="1031700" cy="287700"/>
            </a:xfrm>
          </p:grpSpPr>
          <p:sp>
            <p:nvSpPr>
              <p:cNvPr id="368" name="Google Shape;368;p24"/>
              <p:cNvSpPr/>
              <p:nvPr/>
            </p:nvSpPr>
            <p:spPr>
              <a:xfrm>
                <a:off x="586575" y="1434850"/>
                <a:ext cx="1031700" cy="287700"/>
              </a:xfrm>
              <a:prstGeom prst="rect">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24"/>
              <p:cNvSpPr txBox="1"/>
              <p:nvPr/>
            </p:nvSpPr>
            <p:spPr>
              <a:xfrm>
                <a:off x="618977" y="1494100"/>
                <a:ext cx="966900" cy="169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100">
                    <a:solidFill>
                      <a:srgbClr val="5C5158"/>
                    </a:solidFill>
                    <a:latin typeface="Lato"/>
                    <a:ea typeface="Lato"/>
                    <a:cs typeface="Lato"/>
                    <a:sym typeface="Lato"/>
                  </a:rPr>
                  <a:t>Age</a:t>
                </a:r>
                <a:endParaRPr b="1" sz="1100">
                  <a:solidFill>
                    <a:srgbClr val="5C5158"/>
                  </a:solidFill>
                  <a:latin typeface="Lato"/>
                  <a:ea typeface="Lato"/>
                  <a:cs typeface="Lato"/>
                  <a:sym typeface="Lato"/>
                </a:endParaRPr>
              </a:p>
            </p:txBody>
          </p:sp>
        </p:grpSp>
      </p:grpSp>
      <p:grpSp>
        <p:nvGrpSpPr>
          <p:cNvPr id="370" name="Google Shape;370;p24"/>
          <p:cNvGrpSpPr/>
          <p:nvPr/>
        </p:nvGrpSpPr>
        <p:grpSpPr>
          <a:xfrm>
            <a:off x="2742900" y="1434850"/>
            <a:ext cx="1968900" cy="952225"/>
            <a:chOff x="499100" y="1434850"/>
            <a:chExt cx="1968900" cy="952225"/>
          </a:xfrm>
        </p:grpSpPr>
        <p:sp>
          <p:nvSpPr>
            <p:cNvPr id="371" name="Google Shape;371;p24"/>
            <p:cNvSpPr/>
            <p:nvPr/>
          </p:nvSpPr>
          <p:spPr>
            <a:xfrm>
              <a:off x="499100" y="1626275"/>
              <a:ext cx="1968900" cy="760800"/>
            </a:xfrm>
            <a:prstGeom prst="rect">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72" name="Google Shape;372;p24"/>
            <p:cNvGrpSpPr/>
            <p:nvPr/>
          </p:nvGrpSpPr>
          <p:grpSpPr>
            <a:xfrm>
              <a:off x="588965" y="1875681"/>
              <a:ext cx="1794812" cy="338700"/>
              <a:chOff x="588965" y="1860313"/>
              <a:chExt cx="1794812" cy="338700"/>
            </a:xfrm>
          </p:grpSpPr>
          <p:sp>
            <p:nvSpPr>
              <p:cNvPr id="373" name="Google Shape;373;p24"/>
              <p:cNvSpPr txBox="1"/>
              <p:nvPr/>
            </p:nvSpPr>
            <p:spPr>
              <a:xfrm>
                <a:off x="588965" y="1872613"/>
                <a:ext cx="840300" cy="314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400">
                    <a:solidFill>
                      <a:srgbClr val="5C5158"/>
                    </a:solidFill>
                    <a:latin typeface="Playfair Display"/>
                    <a:ea typeface="Playfair Display"/>
                    <a:cs typeface="Playfair Display"/>
                    <a:sym typeface="Playfair Display"/>
                  </a:rPr>
                  <a:t>55</a:t>
                </a:r>
                <a:r>
                  <a:rPr b="1" lang="uk" sz="2400">
                    <a:solidFill>
                      <a:srgbClr val="5C5158"/>
                    </a:solidFill>
                    <a:latin typeface="Playfair Display"/>
                    <a:ea typeface="Playfair Display"/>
                    <a:cs typeface="Playfair Display"/>
                    <a:sym typeface="Playfair Display"/>
                  </a:rPr>
                  <a:t>%</a:t>
                </a:r>
                <a:endParaRPr b="1" sz="2400">
                  <a:solidFill>
                    <a:srgbClr val="5C5158"/>
                  </a:solidFill>
                  <a:latin typeface="Playfair Display"/>
                  <a:ea typeface="Playfair Display"/>
                  <a:cs typeface="Playfair Display"/>
                  <a:sym typeface="Playfair Display"/>
                </a:endParaRPr>
              </a:p>
            </p:txBody>
          </p:sp>
          <p:sp>
            <p:nvSpPr>
              <p:cNvPr id="374" name="Google Shape;374;p24"/>
              <p:cNvSpPr txBox="1"/>
              <p:nvPr/>
            </p:nvSpPr>
            <p:spPr>
              <a:xfrm>
                <a:off x="1416877" y="1860313"/>
                <a:ext cx="966900" cy="338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100">
                    <a:solidFill>
                      <a:srgbClr val="5C5158"/>
                    </a:solidFill>
                    <a:latin typeface="Lato Light"/>
                    <a:ea typeface="Lato Light"/>
                    <a:cs typeface="Lato Light"/>
                    <a:sym typeface="Lato Light"/>
                  </a:rPr>
                  <a:t>People travel to </a:t>
                </a:r>
                <a:endParaRPr sz="1100">
                  <a:solidFill>
                    <a:srgbClr val="5C5158"/>
                  </a:solidFill>
                  <a:latin typeface="Lato Light"/>
                  <a:ea typeface="Lato Light"/>
                  <a:cs typeface="Lato Light"/>
                  <a:sym typeface="Lato Light"/>
                </a:endParaRPr>
              </a:p>
              <a:p>
                <a:pPr indent="0" lvl="0" marL="0" rtl="0" algn="l">
                  <a:spcBef>
                    <a:spcPts val="0"/>
                  </a:spcBef>
                  <a:spcAft>
                    <a:spcPts val="0"/>
                  </a:spcAft>
                  <a:buNone/>
                </a:pPr>
                <a:r>
                  <a:rPr lang="uk" sz="1100">
                    <a:solidFill>
                      <a:srgbClr val="5C5158"/>
                    </a:solidFill>
                    <a:latin typeface="Lato Light"/>
                    <a:ea typeface="Lato Light"/>
                    <a:cs typeface="Lato Light"/>
                    <a:sym typeface="Lato Light"/>
                  </a:rPr>
                  <a:t>other countries</a:t>
                </a:r>
                <a:endParaRPr sz="1100">
                  <a:solidFill>
                    <a:srgbClr val="5C5158"/>
                  </a:solidFill>
                  <a:latin typeface="Lato Light"/>
                  <a:ea typeface="Lato Light"/>
                  <a:cs typeface="Lato Light"/>
                  <a:sym typeface="Lato Light"/>
                </a:endParaRPr>
              </a:p>
            </p:txBody>
          </p:sp>
        </p:grpSp>
        <p:grpSp>
          <p:nvGrpSpPr>
            <p:cNvPr id="375" name="Google Shape;375;p24"/>
            <p:cNvGrpSpPr/>
            <p:nvPr/>
          </p:nvGrpSpPr>
          <p:grpSpPr>
            <a:xfrm>
              <a:off x="586575" y="1434850"/>
              <a:ext cx="1031700" cy="287700"/>
              <a:chOff x="586575" y="1434850"/>
              <a:chExt cx="1031700" cy="287700"/>
            </a:xfrm>
          </p:grpSpPr>
          <p:sp>
            <p:nvSpPr>
              <p:cNvPr id="376" name="Google Shape;376;p24"/>
              <p:cNvSpPr/>
              <p:nvPr/>
            </p:nvSpPr>
            <p:spPr>
              <a:xfrm>
                <a:off x="586575" y="1434850"/>
                <a:ext cx="1031700" cy="287700"/>
              </a:xfrm>
              <a:prstGeom prst="rect">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24"/>
              <p:cNvSpPr txBox="1"/>
              <p:nvPr/>
            </p:nvSpPr>
            <p:spPr>
              <a:xfrm>
                <a:off x="618977" y="1494100"/>
                <a:ext cx="966900" cy="169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100">
                    <a:solidFill>
                      <a:srgbClr val="5C5158"/>
                    </a:solidFill>
                    <a:latin typeface="Lato"/>
                    <a:ea typeface="Lato"/>
                    <a:cs typeface="Lato"/>
                    <a:sym typeface="Lato"/>
                  </a:rPr>
                  <a:t>Travel</a:t>
                </a:r>
                <a:endParaRPr b="1" sz="1100">
                  <a:solidFill>
                    <a:srgbClr val="5C5158"/>
                  </a:solidFill>
                  <a:latin typeface="Lato"/>
                  <a:ea typeface="Lato"/>
                  <a:cs typeface="Lato"/>
                  <a:sym typeface="Lato"/>
                </a:endParaRPr>
              </a:p>
            </p:txBody>
          </p:sp>
        </p:grpSp>
      </p:grpSp>
      <p:grpSp>
        <p:nvGrpSpPr>
          <p:cNvPr id="378" name="Google Shape;378;p24"/>
          <p:cNvGrpSpPr/>
          <p:nvPr/>
        </p:nvGrpSpPr>
        <p:grpSpPr>
          <a:xfrm>
            <a:off x="499100" y="2572725"/>
            <a:ext cx="1968900" cy="952225"/>
            <a:chOff x="499100" y="1434850"/>
            <a:chExt cx="1968900" cy="952225"/>
          </a:xfrm>
        </p:grpSpPr>
        <p:sp>
          <p:nvSpPr>
            <p:cNvPr id="379" name="Google Shape;379;p24"/>
            <p:cNvSpPr/>
            <p:nvPr/>
          </p:nvSpPr>
          <p:spPr>
            <a:xfrm>
              <a:off x="499100" y="1626275"/>
              <a:ext cx="1968900" cy="760800"/>
            </a:xfrm>
            <a:prstGeom prst="rect">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80" name="Google Shape;380;p24"/>
            <p:cNvGrpSpPr/>
            <p:nvPr/>
          </p:nvGrpSpPr>
          <p:grpSpPr>
            <a:xfrm>
              <a:off x="588965" y="1875681"/>
              <a:ext cx="1794812" cy="338700"/>
              <a:chOff x="588965" y="1860313"/>
              <a:chExt cx="1794812" cy="338700"/>
            </a:xfrm>
          </p:grpSpPr>
          <p:sp>
            <p:nvSpPr>
              <p:cNvPr id="381" name="Google Shape;381;p24"/>
              <p:cNvSpPr txBox="1"/>
              <p:nvPr/>
            </p:nvSpPr>
            <p:spPr>
              <a:xfrm>
                <a:off x="588965" y="1872613"/>
                <a:ext cx="840300" cy="314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400">
                    <a:solidFill>
                      <a:srgbClr val="5C5158"/>
                    </a:solidFill>
                    <a:latin typeface="Playfair Display"/>
                    <a:ea typeface="Playfair Display"/>
                    <a:cs typeface="Playfair Display"/>
                    <a:sym typeface="Playfair Display"/>
                  </a:rPr>
                  <a:t>8</a:t>
                </a:r>
                <a:r>
                  <a:rPr b="1" lang="uk" sz="2400">
                    <a:solidFill>
                      <a:srgbClr val="5C5158"/>
                    </a:solidFill>
                    <a:latin typeface="Playfair Display"/>
                    <a:ea typeface="Playfair Display"/>
                    <a:cs typeface="Playfair Display"/>
                    <a:sym typeface="Playfair Display"/>
                  </a:rPr>
                  <a:t>0%</a:t>
                </a:r>
                <a:endParaRPr b="1" sz="2400">
                  <a:solidFill>
                    <a:srgbClr val="5C5158"/>
                  </a:solidFill>
                  <a:latin typeface="Playfair Display"/>
                  <a:ea typeface="Playfair Display"/>
                  <a:cs typeface="Playfair Display"/>
                  <a:sym typeface="Playfair Display"/>
                </a:endParaRPr>
              </a:p>
            </p:txBody>
          </p:sp>
          <p:sp>
            <p:nvSpPr>
              <p:cNvPr id="382" name="Google Shape;382;p24"/>
              <p:cNvSpPr txBox="1"/>
              <p:nvPr/>
            </p:nvSpPr>
            <p:spPr>
              <a:xfrm>
                <a:off x="1416877" y="1860313"/>
                <a:ext cx="966900" cy="338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100">
                    <a:solidFill>
                      <a:srgbClr val="5C5158"/>
                    </a:solidFill>
                    <a:latin typeface="Lato Light"/>
                    <a:ea typeface="Lato Light"/>
                    <a:cs typeface="Lato Light"/>
                    <a:sym typeface="Lato Light"/>
                  </a:rPr>
                  <a:t>People </a:t>
                </a:r>
                <a:endParaRPr sz="1100">
                  <a:solidFill>
                    <a:srgbClr val="5C5158"/>
                  </a:solidFill>
                  <a:latin typeface="Lato Light"/>
                  <a:ea typeface="Lato Light"/>
                  <a:cs typeface="Lato Light"/>
                  <a:sym typeface="Lato Light"/>
                </a:endParaRPr>
              </a:p>
              <a:p>
                <a:pPr indent="0" lvl="0" marL="0" rtl="0" algn="l">
                  <a:spcBef>
                    <a:spcPts val="0"/>
                  </a:spcBef>
                  <a:spcAft>
                    <a:spcPts val="0"/>
                  </a:spcAft>
                  <a:buNone/>
                </a:pPr>
                <a:r>
                  <a:rPr lang="uk" sz="1100">
                    <a:solidFill>
                      <a:srgbClr val="5C5158"/>
                    </a:solidFill>
                    <a:latin typeface="Lato Light"/>
                    <a:ea typeface="Lato Light"/>
                    <a:cs typeface="Lato Light"/>
                    <a:sym typeface="Lato Light"/>
                  </a:rPr>
                  <a:t>who work</a:t>
                </a:r>
                <a:endParaRPr sz="1100">
                  <a:solidFill>
                    <a:srgbClr val="5C5158"/>
                  </a:solidFill>
                  <a:latin typeface="Lato Light"/>
                  <a:ea typeface="Lato Light"/>
                  <a:cs typeface="Lato Light"/>
                  <a:sym typeface="Lato Light"/>
                </a:endParaRPr>
              </a:p>
            </p:txBody>
          </p:sp>
        </p:grpSp>
        <p:grpSp>
          <p:nvGrpSpPr>
            <p:cNvPr id="383" name="Google Shape;383;p24"/>
            <p:cNvGrpSpPr/>
            <p:nvPr/>
          </p:nvGrpSpPr>
          <p:grpSpPr>
            <a:xfrm>
              <a:off x="586575" y="1434850"/>
              <a:ext cx="1031700" cy="287700"/>
              <a:chOff x="586575" y="1434850"/>
              <a:chExt cx="1031700" cy="287700"/>
            </a:xfrm>
          </p:grpSpPr>
          <p:sp>
            <p:nvSpPr>
              <p:cNvPr id="384" name="Google Shape;384;p24"/>
              <p:cNvSpPr/>
              <p:nvPr/>
            </p:nvSpPr>
            <p:spPr>
              <a:xfrm>
                <a:off x="586575" y="1434850"/>
                <a:ext cx="1031700" cy="287700"/>
              </a:xfrm>
              <a:prstGeom prst="rect">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p24"/>
              <p:cNvSpPr txBox="1"/>
              <p:nvPr/>
            </p:nvSpPr>
            <p:spPr>
              <a:xfrm>
                <a:off x="618977" y="1494100"/>
                <a:ext cx="966900" cy="169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100">
                    <a:solidFill>
                      <a:srgbClr val="5C5158"/>
                    </a:solidFill>
                    <a:latin typeface="Lato"/>
                    <a:ea typeface="Lato"/>
                    <a:cs typeface="Lato"/>
                    <a:sym typeface="Lato"/>
                  </a:rPr>
                  <a:t>Work</a:t>
                </a:r>
                <a:endParaRPr b="1" sz="1100">
                  <a:solidFill>
                    <a:srgbClr val="5C5158"/>
                  </a:solidFill>
                  <a:latin typeface="Lato"/>
                  <a:ea typeface="Lato"/>
                  <a:cs typeface="Lato"/>
                  <a:sym typeface="Lato"/>
                </a:endParaRPr>
              </a:p>
            </p:txBody>
          </p:sp>
        </p:grpSp>
      </p:grpSp>
      <p:grpSp>
        <p:nvGrpSpPr>
          <p:cNvPr id="386" name="Google Shape;386;p24"/>
          <p:cNvGrpSpPr/>
          <p:nvPr/>
        </p:nvGrpSpPr>
        <p:grpSpPr>
          <a:xfrm>
            <a:off x="2742900" y="2572725"/>
            <a:ext cx="1968900" cy="952225"/>
            <a:chOff x="499100" y="1434850"/>
            <a:chExt cx="1968900" cy="952225"/>
          </a:xfrm>
        </p:grpSpPr>
        <p:sp>
          <p:nvSpPr>
            <p:cNvPr id="387" name="Google Shape;387;p24"/>
            <p:cNvSpPr/>
            <p:nvPr/>
          </p:nvSpPr>
          <p:spPr>
            <a:xfrm>
              <a:off x="499100" y="1626275"/>
              <a:ext cx="1968900" cy="760800"/>
            </a:xfrm>
            <a:prstGeom prst="rect">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88" name="Google Shape;388;p24"/>
            <p:cNvGrpSpPr/>
            <p:nvPr/>
          </p:nvGrpSpPr>
          <p:grpSpPr>
            <a:xfrm>
              <a:off x="588965" y="1875681"/>
              <a:ext cx="1794812" cy="338700"/>
              <a:chOff x="588965" y="1860313"/>
              <a:chExt cx="1794812" cy="338700"/>
            </a:xfrm>
          </p:grpSpPr>
          <p:sp>
            <p:nvSpPr>
              <p:cNvPr id="389" name="Google Shape;389;p24"/>
              <p:cNvSpPr txBox="1"/>
              <p:nvPr/>
            </p:nvSpPr>
            <p:spPr>
              <a:xfrm>
                <a:off x="588965" y="1872613"/>
                <a:ext cx="840300" cy="314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400">
                    <a:solidFill>
                      <a:srgbClr val="5C5158"/>
                    </a:solidFill>
                    <a:latin typeface="Playfair Display"/>
                    <a:ea typeface="Playfair Display"/>
                    <a:cs typeface="Playfair Display"/>
                    <a:sym typeface="Playfair Display"/>
                  </a:rPr>
                  <a:t>65%</a:t>
                </a:r>
                <a:endParaRPr b="1" sz="2400">
                  <a:solidFill>
                    <a:srgbClr val="5C5158"/>
                  </a:solidFill>
                  <a:latin typeface="Playfair Display"/>
                  <a:ea typeface="Playfair Display"/>
                  <a:cs typeface="Playfair Display"/>
                  <a:sym typeface="Playfair Display"/>
                </a:endParaRPr>
              </a:p>
            </p:txBody>
          </p:sp>
          <p:sp>
            <p:nvSpPr>
              <p:cNvPr id="390" name="Google Shape;390;p24"/>
              <p:cNvSpPr txBox="1"/>
              <p:nvPr/>
            </p:nvSpPr>
            <p:spPr>
              <a:xfrm>
                <a:off x="1416877" y="1860313"/>
                <a:ext cx="966900" cy="338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100">
                    <a:solidFill>
                      <a:srgbClr val="5C5158"/>
                    </a:solidFill>
                    <a:latin typeface="Lato Light"/>
                    <a:ea typeface="Lato Light"/>
                    <a:cs typeface="Lato Light"/>
                    <a:sym typeface="Lato Light"/>
                  </a:rPr>
                  <a:t>People living </a:t>
                </a:r>
                <a:endParaRPr sz="1100">
                  <a:solidFill>
                    <a:srgbClr val="5C5158"/>
                  </a:solidFill>
                  <a:latin typeface="Lato Light"/>
                  <a:ea typeface="Lato Light"/>
                  <a:cs typeface="Lato Light"/>
                  <a:sym typeface="Lato Light"/>
                </a:endParaRPr>
              </a:p>
              <a:p>
                <a:pPr indent="0" lvl="0" marL="0" rtl="0" algn="l">
                  <a:spcBef>
                    <a:spcPts val="0"/>
                  </a:spcBef>
                  <a:spcAft>
                    <a:spcPts val="0"/>
                  </a:spcAft>
                  <a:buNone/>
                </a:pPr>
                <a:r>
                  <a:rPr lang="uk" sz="1100">
                    <a:solidFill>
                      <a:srgbClr val="5C5158"/>
                    </a:solidFill>
                    <a:latin typeface="Lato Light"/>
                    <a:ea typeface="Lato Light"/>
                    <a:cs typeface="Lato Light"/>
                    <a:sym typeface="Lato Light"/>
                  </a:rPr>
                  <a:t>in the south</a:t>
                </a:r>
                <a:endParaRPr sz="1100">
                  <a:solidFill>
                    <a:srgbClr val="5C5158"/>
                  </a:solidFill>
                  <a:latin typeface="Lato Light"/>
                  <a:ea typeface="Lato Light"/>
                  <a:cs typeface="Lato Light"/>
                  <a:sym typeface="Lato Light"/>
                </a:endParaRPr>
              </a:p>
            </p:txBody>
          </p:sp>
        </p:grpSp>
        <p:grpSp>
          <p:nvGrpSpPr>
            <p:cNvPr id="391" name="Google Shape;391;p24"/>
            <p:cNvGrpSpPr/>
            <p:nvPr/>
          </p:nvGrpSpPr>
          <p:grpSpPr>
            <a:xfrm>
              <a:off x="586575" y="1434850"/>
              <a:ext cx="1031700" cy="287700"/>
              <a:chOff x="586575" y="1434850"/>
              <a:chExt cx="1031700" cy="287700"/>
            </a:xfrm>
          </p:grpSpPr>
          <p:sp>
            <p:nvSpPr>
              <p:cNvPr id="392" name="Google Shape;392;p24"/>
              <p:cNvSpPr/>
              <p:nvPr/>
            </p:nvSpPr>
            <p:spPr>
              <a:xfrm>
                <a:off x="586575" y="1434850"/>
                <a:ext cx="1031700" cy="287700"/>
              </a:xfrm>
              <a:prstGeom prst="rect">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3" name="Google Shape;393;p24"/>
              <p:cNvSpPr txBox="1"/>
              <p:nvPr/>
            </p:nvSpPr>
            <p:spPr>
              <a:xfrm>
                <a:off x="618977" y="1494100"/>
                <a:ext cx="966900" cy="169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100">
                    <a:solidFill>
                      <a:srgbClr val="5C5158"/>
                    </a:solidFill>
                    <a:latin typeface="Lato"/>
                    <a:ea typeface="Lato"/>
                    <a:cs typeface="Lato"/>
                    <a:sym typeface="Lato"/>
                  </a:rPr>
                  <a:t>Location</a:t>
                </a:r>
                <a:endParaRPr b="1" sz="1100">
                  <a:solidFill>
                    <a:srgbClr val="5C5158"/>
                  </a:solidFill>
                  <a:latin typeface="Lato"/>
                  <a:ea typeface="Lato"/>
                  <a:cs typeface="Lato"/>
                  <a:sym typeface="Lato"/>
                </a:endParaRPr>
              </a:p>
            </p:txBody>
          </p:sp>
        </p:grpSp>
      </p:grpSp>
      <p:grpSp>
        <p:nvGrpSpPr>
          <p:cNvPr id="394" name="Google Shape;394;p24"/>
          <p:cNvGrpSpPr/>
          <p:nvPr/>
        </p:nvGrpSpPr>
        <p:grpSpPr>
          <a:xfrm>
            <a:off x="499100" y="3729807"/>
            <a:ext cx="1968900" cy="952225"/>
            <a:chOff x="499100" y="1434850"/>
            <a:chExt cx="1968900" cy="952225"/>
          </a:xfrm>
        </p:grpSpPr>
        <p:sp>
          <p:nvSpPr>
            <p:cNvPr id="395" name="Google Shape;395;p24"/>
            <p:cNvSpPr/>
            <p:nvPr/>
          </p:nvSpPr>
          <p:spPr>
            <a:xfrm>
              <a:off x="499100" y="1626275"/>
              <a:ext cx="1968900" cy="760800"/>
            </a:xfrm>
            <a:prstGeom prst="rect">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96" name="Google Shape;396;p24"/>
            <p:cNvGrpSpPr/>
            <p:nvPr/>
          </p:nvGrpSpPr>
          <p:grpSpPr>
            <a:xfrm>
              <a:off x="588965" y="1875681"/>
              <a:ext cx="1794812" cy="338700"/>
              <a:chOff x="588965" y="1860313"/>
              <a:chExt cx="1794812" cy="338700"/>
            </a:xfrm>
          </p:grpSpPr>
          <p:sp>
            <p:nvSpPr>
              <p:cNvPr id="397" name="Google Shape;397;p24"/>
              <p:cNvSpPr txBox="1"/>
              <p:nvPr/>
            </p:nvSpPr>
            <p:spPr>
              <a:xfrm>
                <a:off x="588965" y="1872613"/>
                <a:ext cx="840300" cy="314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400">
                    <a:solidFill>
                      <a:srgbClr val="5C5158"/>
                    </a:solidFill>
                    <a:latin typeface="Playfair Display"/>
                    <a:ea typeface="Playfair Display"/>
                    <a:cs typeface="Playfair Display"/>
                    <a:sym typeface="Playfair Display"/>
                  </a:rPr>
                  <a:t>75%</a:t>
                </a:r>
                <a:endParaRPr b="1" sz="2400">
                  <a:solidFill>
                    <a:srgbClr val="5C5158"/>
                  </a:solidFill>
                  <a:latin typeface="Playfair Display"/>
                  <a:ea typeface="Playfair Display"/>
                  <a:cs typeface="Playfair Display"/>
                  <a:sym typeface="Playfair Display"/>
                </a:endParaRPr>
              </a:p>
            </p:txBody>
          </p:sp>
          <p:sp>
            <p:nvSpPr>
              <p:cNvPr id="398" name="Google Shape;398;p24"/>
              <p:cNvSpPr txBox="1"/>
              <p:nvPr/>
            </p:nvSpPr>
            <p:spPr>
              <a:xfrm>
                <a:off x="1416877" y="1860313"/>
                <a:ext cx="966900" cy="338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100">
                    <a:solidFill>
                      <a:srgbClr val="5C5158"/>
                    </a:solidFill>
                    <a:latin typeface="Lato Light"/>
                    <a:ea typeface="Lato Light"/>
                    <a:cs typeface="Lato Light"/>
                    <a:sym typeface="Lato Light"/>
                  </a:rPr>
                  <a:t>People who </a:t>
                </a:r>
                <a:endParaRPr sz="1100">
                  <a:solidFill>
                    <a:srgbClr val="5C5158"/>
                  </a:solidFill>
                  <a:latin typeface="Lato Light"/>
                  <a:ea typeface="Lato Light"/>
                  <a:cs typeface="Lato Light"/>
                  <a:sym typeface="Lato Light"/>
                </a:endParaRPr>
              </a:p>
              <a:p>
                <a:pPr indent="0" lvl="0" marL="0" rtl="0" algn="l">
                  <a:spcBef>
                    <a:spcPts val="0"/>
                  </a:spcBef>
                  <a:spcAft>
                    <a:spcPts val="0"/>
                  </a:spcAft>
                  <a:buNone/>
                </a:pPr>
                <a:r>
                  <a:rPr lang="uk" sz="1100">
                    <a:solidFill>
                      <a:srgbClr val="5C5158"/>
                    </a:solidFill>
                    <a:latin typeface="Lato Light"/>
                    <a:ea typeface="Lato Light"/>
                    <a:cs typeface="Lato Light"/>
                    <a:sym typeface="Lato Light"/>
                  </a:rPr>
                  <a:t>use Instagram</a:t>
                </a:r>
                <a:endParaRPr sz="1100">
                  <a:solidFill>
                    <a:srgbClr val="5C5158"/>
                  </a:solidFill>
                  <a:latin typeface="Lato Light"/>
                  <a:ea typeface="Lato Light"/>
                  <a:cs typeface="Lato Light"/>
                  <a:sym typeface="Lato Light"/>
                </a:endParaRPr>
              </a:p>
            </p:txBody>
          </p:sp>
        </p:grpSp>
        <p:grpSp>
          <p:nvGrpSpPr>
            <p:cNvPr id="399" name="Google Shape;399;p24"/>
            <p:cNvGrpSpPr/>
            <p:nvPr/>
          </p:nvGrpSpPr>
          <p:grpSpPr>
            <a:xfrm>
              <a:off x="586575" y="1434850"/>
              <a:ext cx="1031700" cy="287700"/>
              <a:chOff x="586575" y="1434850"/>
              <a:chExt cx="1031700" cy="287700"/>
            </a:xfrm>
          </p:grpSpPr>
          <p:sp>
            <p:nvSpPr>
              <p:cNvPr id="400" name="Google Shape;400;p24"/>
              <p:cNvSpPr/>
              <p:nvPr/>
            </p:nvSpPr>
            <p:spPr>
              <a:xfrm>
                <a:off x="586575" y="1434850"/>
                <a:ext cx="1031700" cy="287700"/>
              </a:xfrm>
              <a:prstGeom prst="rect">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1" name="Google Shape;401;p24"/>
              <p:cNvSpPr txBox="1"/>
              <p:nvPr/>
            </p:nvSpPr>
            <p:spPr>
              <a:xfrm>
                <a:off x="618977" y="1494100"/>
                <a:ext cx="966900" cy="169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100">
                    <a:solidFill>
                      <a:srgbClr val="5C5158"/>
                    </a:solidFill>
                    <a:latin typeface="Lato"/>
                    <a:ea typeface="Lato"/>
                    <a:cs typeface="Lato"/>
                    <a:sym typeface="Lato"/>
                  </a:rPr>
                  <a:t>Social Media</a:t>
                </a:r>
                <a:endParaRPr b="1" sz="1100">
                  <a:solidFill>
                    <a:srgbClr val="5C5158"/>
                  </a:solidFill>
                  <a:latin typeface="Lato"/>
                  <a:ea typeface="Lato"/>
                  <a:cs typeface="Lato"/>
                  <a:sym typeface="Lato"/>
                </a:endParaRPr>
              </a:p>
            </p:txBody>
          </p:sp>
        </p:grpSp>
      </p:grpSp>
      <p:grpSp>
        <p:nvGrpSpPr>
          <p:cNvPr id="402" name="Google Shape;402;p24"/>
          <p:cNvGrpSpPr/>
          <p:nvPr/>
        </p:nvGrpSpPr>
        <p:grpSpPr>
          <a:xfrm>
            <a:off x="2742900" y="3729807"/>
            <a:ext cx="1968900" cy="952225"/>
            <a:chOff x="499100" y="1434850"/>
            <a:chExt cx="1968900" cy="952225"/>
          </a:xfrm>
        </p:grpSpPr>
        <p:sp>
          <p:nvSpPr>
            <p:cNvPr id="403" name="Google Shape;403;p24"/>
            <p:cNvSpPr/>
            <p:nvPr/>
          </p:nvSpPr>
          <p:spPr>
            <a:xfrm>
              <a:off x="499100" y="1626275"/>
              <a:ext cx="1968900" cy="760800"/>
            </a:xfrm>
            <a:prstGeom prst="rect">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04" name="Google Shape;404;p24"/>
            <p:cNvGrpSpPr/>
            <p:nvPr/>
          </p:nvGrpSpPr>
          <p:grpSpPr>
            <a:xfrm>
              <a:off x="588965" y="1875681"/>
              <a:ext cx="1794812" cy="338700"/>
              <a:chOff x="588965" y="1860313"/>
              <a:chExt cx="1794812" cy="338700"/>
            </a:xfrm>
          </p:grpSpPr>
          <p:sp>
            <p:nvSpPr>
              <p:cNvPr id="405" name="Google Shape;405;p24"/>
              <p:cNvSpPr txBox="1"/>
              <p:nvPr/>
            </p:nvSpPr>
            <p:spPr>
              <a:xfrm>
                <a:off x="588965" y="1872613"/>
                <a:ext cx="840300" cy="314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400">
                    <a:solidFill>
                      <a:srgbClr val="5C5158"/>
                    </a:solidFill>
                    <a:latin typeface="Playfair Display"/>
                    <a:ea typeface="Playfair Display"/>
                    <a:cs typeface="Playfair Display"/>
                    <a:sym typeface="Playfair Display"/>
                  </a:rPr>
                  <a:t>15%</a:t>
                </a:r>
                <a:endParaRPr b="1" sz="2400">
                  <a:solidFill>
                    <a:srgbClr val="5C5158"/>
                  </a:solidFill>
                  <a:latin typeface="Playfair Display"/>
                  <a:ea typeface="Playfair Display"/>
                  <a:cs typeface="Playfair Display"/>
                  <a:sym typeface="Playfair Display"/>
                </a:endParaRPr>
              </a:p>
            </p:txBody>
          </p:sp>
          <p:sp>
            <p:nvSpPr>
              <p:cNvPr id="406" name="Google Shape;406;p24"/>
              <p:cNvSpPr txBox="1"/>
              <p:nvPr/>
            </p:nvSpPr>
            <p:spPr>
              <a:xfrm>
                <a:off x="1416877" y="1860313"/>
                <a:ext cx="966900" cy="338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100">
                    <a:solidFill>
                      <a:srgbClr val="5C5158"/>
                    </a:solidFill>
                    <a:latin typeface="Lato Light"/>
                    <a:ea typeface="Lato Light"/>
                    <a:cs typeface="Lato Light"/>
                    <a:sym typeface="Lato Light"/>
                  </a:rPr>
                  <a:t>People </a:t>
                </a:r>
                <a:endParaRPr sz="1100">
                  <a:solidFill>
                    <a:srgbClr val="5C5158"/>
                  </a:solidFill>
                  <a:latin typeface="Lato Light"/>
                  <a:ea typeface="Lato Light"/>
                  <a:cs typeface="Lato Light"/>
                  <a:sym typeface="Lato Light"/>
                </a:endParaRPr>
              </a:p>
              <a:p>
                <a:pPr indent="0" lvl="0" marL="0" rtl="0" algn="l">
                  <a:spcBef>
                    <a:spcPts val="0"/>
                  </a:spcBef>
                  <a:spcAft>
                    <a:spcPts val="0"/>
                  </a:spcAft>
                  <a:buNone/>
                </a:pPr>
                <a:r>
                  <a:rPr lang="uk" sz="1100">
                    <a:solidFill>
                      <a:srgbClr val="5C5158"/>
                    </a:solidFill>
                    <a:latin typeface="Lato Light"/>
                    <a:ea typeface="Lato Light"/>
                    <a:cs typeface="Lato Light"/>
                    <a:sym typeface="Lato Light"/>
                  </a:rPr>
                  <a:t>who love fishing</a:t>
                </a:r>
                <a:endParaRPr sz="1100">
                  <a:solidFill>
                    <a:srgbClr val="5C5158"/>
                  </a:solidFill>
                  <a:latin typeface="Lato Light"/>
                  <a:ea typeface="Lato Light"/>
                  <a:cs typeface="Lato Light"/>
                  <a:sym typeface="Lato Light"/>
                </a:endParaRPr>
              </a:p>
            </p:txBody>
          </p:sp>
        </p:grpSp>
        <p:grpSp>
          <p:nvGrpSpPr>
            <p:cNvPr id="407" name="Google Shape;407;p24"/>
            <p:cNvGrpSpPr/>
            <p:nvPr/>
          </p:nvGrpSpPr>
          <p:grpSpPr>
            <a:xfrm>
              <a:off x="586575" y="1434850"/>
              <a:ext cx="1031700" cy="287700"/>
              <a:chOff x="586575" y="1434850"/>
              <a:chExt cx="1031700" cy="287700"/>
            </a:xfrm>
          </p:grpSpPr>
          <p:sp>
            <p:nvSpPr>
              <p:cNvPr id="408" name="Google Shape;408;p24"/>
              <p:cNvSpPr/>
              <p:nvPr/>
            </p:nvSpPr>
            <p:spPr>
              <a:xfrm>
                <a:off x="586575" y="1434850"/>
                <a:ext cx="1031700" cy="287700"/>
              </a:xfrm>
              <a:prstGeom prst="rect">
                <a:avLst/>
              </a:prstGeom>
              <a:solidFill>
                <a:srgbClr val="E1DF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9" name="Google Shape;409;p24"/>
              <p:cNvSpPr txBox="1"/>
              <p:nvPr/>
            </p:nvSpPr>
            <p:spPr>
              <a:xfrm>
                <a:off x="618977" y="1494100"/>
                <a:ext cx="966900" cy="169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100">
                    <a:solidFill>
                      <a:srgbClr val="5C5158"/>
                    </a:solidFill>
                    <a:latin typeface="Lato"/>
                    <a:ea typeface="Lato"/>
                    <a:cs typeface="Lato"/>
                    <a:sym typeface="Lato"/>
                  </a:rPr>
                  <a:t>Hobbies</a:t>
                </a:r>
                <a:endParaRPr b="1" sz="1100">
                  <a:solidFill>
                    <a:srgbClr val="5C5158"/>
                  </a:solidFill>
                  <a:latin typeface="Lato"/>
                  <a:ea typeface="Lato"/>
                  <a:cs typeface="Lato"/>
                  <a:sym typeface="Lato"/>
                </a:endParaRPr>
              </a:p>
            </p:txBody>
          </p:sp>
        </p:grpSp>
      </p:grpSp>
      <p:cxnSp>
        <p:nvCxnSpPr>
          <p:cNvPr id="410" name="Google Shape;410;p24"/>
          <p:cNvCxnSpPr>
            <a:stCxn id="411" idx="4"/>
          </p:cNvCxnSpPr>
          <p:nvPr/>
        </p:nvCxnSpPr>
        <p:spPr>
          <a:xfrm>
            <a:off x="5300650" y="1994825"/>
            <a:ext cx="0" cy="1028400"/>
          </a:xfrm>
          <a:prstGeom prst="straightConnector1">
            <a:avLst/>
          </a:prstGeom>
          <a:noFill/>
          <a:ln cap="flat" cmpd="sng" w="9525">
            <a:solidFill>
              <a:srgbClr val="E3DCCD"/>
            </a:solidFill>
            <a:prstDash val="solid"/>
            <a:round/>
            <a:headEnd len="med" w="med" type="none"/>
            <a:tailEnd len="med" w="med" type="none"/>
          </a:ln>
        </p:spPr>
      </p:cxnSp>
      <p:grpSp>
        <p:nvGrpSpPr>
          <p:cNvPr id="412" name="Google Shape;412;p24"/>
          <p:cNvGrpSpPr/>
          <p:nvPr/>
        </p:nvGrpSpPr>
        <p:grpSpPr>
          <a:xfrm>
            <a:off x="5003709" y="868925"/>
            <a:ext cx="3774591" cy="3813101"/>
            <a:chOff x="5003709" y="868925"/>
            <a:chExt cx="3774591" cy="3813101"/>
          </a:xfrm>
        </p:grpSpPr>
        <p:pic>
          <p:nvPicPr>
            <p:cNvPr id="413" name="Google Shape;413;p24"/>
            <p:cNvPicPr preferRelativeResize="0"/>
            <p:nvPr/>
          </p:nvPicPr>
          <p:blipFill>
            <a:blip r:embed="rId4">
              <a:alphaModFix/>
            </a:blip>
            <a:stretch>
              <a:fillRect/>
            </a:stretch>
          </p:blipFill>
          <p:spPr>
            <a:xfrm>
              <a:off x="7517760" y="3125713"/>
              <a:ext cx="593900" cy="1556311"/>
            </a:xfrm>
            <a:prstGeom prst="rect">
              <a:avLst/>
            </a:prstGeom>
            <a:noFill/>
            <a:ln>
              <a:noFill/>
            </a:ln>
          </p:spPr>
        </p:pic>
        <p:pic>
          <p:nvPicPr>
            <p:cNvPr id="414" name="Google Shape;414;p24"/>
            <p:cNvPicPr preferRelativeResize="0"/>
            <p:nvPr/>
          </p:nvPicPr>
          <p:blipFill>
            <a:blip r:embed="rId5">
              <a:alphaModFix/>
            </a:blip>
            <a:stretch>
              <a:fillRect/>
            </a:stretch>
          </p:blipFill>
          <p:spPr>
            <a:xfrm>
              <a:off x="6228698" y="2727065"/>
              <a:ext cx="753025" cy="1954957"/>
            </a:xfrm>
            <a:prstGeom prst="rect">
              <a:avLst/>
            </a:prstGeom>
            <a:noFill/>
            <a:ln>
              <a:noFill/>
            </a:ln>
          </p:spPr>
        </p:pic>
        <p:pic>
          <p:nvPicPr>
            <p:cNvPr id="415" name="Google Shape;415;p24"/>
            <p:cNvPicPr preferRelativeResize="0"/>
            <p:nvPr/>
          </p:nvPicPr>
          <p:blipFill>
            <a:blip r:embed="rId6">
              <a:alphaModFix/>
            </a:blip>
            <a:stretch>
              <a:fillRect/>
            </a:stretch>
          </p:blipFill>
          <p:spPr>
            <a:xfrm>
              <a:off x="6988118" y="2424430"/>
              <a:ext cx="617988" cy="2257596"/>
            </a:xfrm>
            <a:prstGeom prst="rect">
              <a:avLst/>
            </a:prstGeom>
            <a:noFill/>
            <a:ln>
              <a:noFill/>
            </a:ln>
          </p:spPr>
        </p:pic>
        <p:pic>
          <p:nvPicPr>
            <p:cNvPr id="416" name="Google Shape;416;p24"/>
            <p:cNvPicPr preferRelativeResize="0"/>
            <p:nvPr/>
          </p:nvPicPr>
          <p:blipFill>
            <a:blip r:embed="rId7">
              <a:alphaModFix/>
            </a:blip>
            <a:stretch>
              <a:fillRect/>
            </a:stretch>
          </p:blipFill>
          <p:spPr>
            <a:xfrm>
              <a:off x="8005425" y="3372099"/>
              <a:ext cx="772875" cy="1309925"/>
            </a:xfrm>
            <a:prstGeom prst="rect">
              <a:avLst/>
            </a:prstGeom>
            <a:noFill/>
            <a:ln>
              <a:noFill/>
            </a:ln>
          </p:spPr>
        </p:pic>
        <p:pic>
          <p:nvPicPr>
            <p:cNvPr id="417" name="Google Shape;417;p24"/>
            <p:cNvPicPr preferRelativeResize="0"/>
            <p:nvPr/>
          </p:nvPicPr>
          <p:blipFill>
            <a:blip r:embed="rId8">
              <a:alphaModFix/>
            </a:blip>
            <a:stretch>
              <a:fillRect/>
            </a:stretch>
          </p:blipFill>
          <p:spPr>
            <a:xfrm>
              <a:off x="5003709" y="3056250"/>
              <a:ext cx="593890" cy="1625775"/>
            </a:xfrm>
            <a:prstGeom prst="rect">
              <a:avLst/>
            </a:prstGeom>
            <a:noFill/>
            <a:ln>
              <a:noFill/>
            </a:ln>
          </p:spPr>
        </p:pic>
        <p:grpSp>
          <p:nvGrpSpPr>
            <p:cNvPr id="418" name="Google Shape;418;p24"/>
            <p:cNvGrpSpPr/>
            <p:nvPr/>
          </p:nvGrpSpPr>
          <p:grpSpPr>
            <a:xfrm>
              <a:off x="5056000" y="1505525"/>
              <a:ext cx="489300" cy="489300"/>
              <a:chOff x="5056000" y="1505525"/>
              <a:chExt cx="489300" cy="489300"/>
            </a:xfrm>
          </p:grpSpPr>
          <p:sp>
            <p:nvSpPr>
              <p:cNvPr id="411" name="Google Shape;411;p24"/>
              <p:cNvSpPr/>
              <p:nvPr/>
            </p:nvSpPr>
            <p:spPr>
              <a:xfrm>
                <a:off x="5056000" y="1505525"/>
                <a:ext cx="489300" cy="489300"/>
              </a:xfrm>
              <a:prstGeom prst="ellipse">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9" name="Google Shape;419;p24"/>
              <p:cNvSpPr txBox="1"/>
              <p:nvPr/>
            </p:nvSpPr>
            <p:spPr>
              <a:xfrm>
                <a:off x="5062201" y="1658525"/>
                <a:ext cx="477000" cy="18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a:solidFill>
                      <a:srgbClr val="FEFCF9"/>
                    </a:solidFill>
                    <a:latin typeface="Playfair Display"/>
                    <a:ea typeface="Playfair Display"/>
                    <a:cs typeface="Playfair Display"/>
                    <a:sym typeface="Playfair Display"/>
                  </a:rPr>
                  <a:t>60%</a:t>
                </a:r>
                <a:endParaRPr>
                  <a:solidFill>
                    <a:srgbClr val="FEFCF9"/>
                  </a:solidFill>
                  <a:latin typeface="Playfair Display"/>
                  <a:ea typeface="Playfair Display"/>
                  <a:cs typeface="Playfair Display"/>
                  <a:sym typeface="Playfair Display"/>
                </a:endParaRPr>
              </a:p>
            </p:txBody>
          </p:sp>
        </p:grpSp>
        <p:grpSp>
          <p:nvGrpSpPr>
            <p:cNvPr id="420" name="Google Shape;420;p24"/>
            <p:cNvGrpSpPr/>
            <p:nvPr/>
          </p:nvGrpSpPr>
          <p:grpSpPr>
            <a:xfrm>
              <a:off x="5733675" y="2082450"/>
              <a:ext cx="489300" cy="2599571"/>
              <a:chOff x="5733675" y="2082450"/>
              <a:chExt cx="489300" cy="2599571"/>
            </a:xfrm>
          </p:grpSpPr>
          <p:pic>
            <p:nvPicPr>
              <p:cNvPr id="421" name="Google Shape;421;p24"/>
              <p:cNvPicPr preferRelativeResize="0"/>
              <p:nvPr/>
            </p:nvPicPr>
            <p:blipFill>
              <a:blip r:embed="rId9">
                <a:alphaModFix/>
              </a:blip>
              <a:stretch>
                <a:fillRect/>
              </a:stretch>
            </p:blipFill>
            <p:spPr>
              <a:xfrm>
                <a:off x="5769478" y="3729796"/>
                <a:ext cx="417702" cy="952225"/>
              </a:xfrm>
              <a:prstGeom prst="rect">
                <a:avLst/>
              </a:prstGeom>
              <a:noFill/>
              <a:ln>
                <a:noFill/>
              </a:ln>
            </p:spPr>
          </p:pic>
          <p:grpSp>
            <p:nvGrpSpPr>
              <p:cNvPr id="422" name="Google Shape;422;p24"/>
              <p:cNvGrpSpPr/>
              <p:nvPr/>
            </p:nvGrpSpPr>
            <p:grpSpPr>
              <a:xfrm>
                <a:off x="5733675" y="2082450"/>
                <a:ext cx="489300" cy="489300"/>
                <a:chOff x="5056000" y="1505525"/>
                <a:chExt cx="489300" cy="489300"/>
              </a:xfrm>
            </p:grpSpPr>
            <p:sp>
              <p:nvSpPr>
                <p:cNvPr id="423" name="Google Shape;423;p24"/>
                <p:cNvSpPr/>
                <p:nvPr/>
              </p:nvSpPr>
              <p:spPr>
                <a:xfrm>
                  <a:off x="5056000" y="1505525"/>
                  <a:ext cx="489300" cy="489300"/>
                </a:xfrm>
                <a:prstGeom prst="ellipse">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4" name="Google Shape;424;p24"/>
                <p:cNvSpPr txBox="1"/>
                <p:nvPr/>
              </p:nvSpPr>
              <p:spPr>
                <a:xfrm>
                  <a:off x="5062201" y="1658525"/>
                  <a:ext cx="477000" cy="18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a:solidFill>
                        <a:srgbClr val="FEFCF9"/>
                      </a:solidFill>
                      <a:latin typeface="Playfair Display"/>
                      <a:ea typeface="Playfair Display"/>
                      <a:cs typeface="Playfair Display"/>
                      <a:sym typeface="Playfair Display"/>
                    </a:rPr>
                    <a:t>60%</a:t>
                  </a:r>
                  <a:endParaRPr>
                    <a:solidFill>
                      <a:srgbClr val="FEFCF9"/>
                    </a:solidFill>
                    <a:latin typeface="Playfair Display"/>
                    <a:ea typeface="Playfair Display"/>
                    <a:cs typeface="Playfair Display"/>
                    <a:sym typeface="Playfair Display"/>
                  </a:endParaRPr>
                </a:p>
              </p:txBody>
            </p:sp>
          </p:grpSp>
          <p:cxnSp>
            <p:nvCxnSpPr>
              <p:cNvPr id="425" name="Google Shape;425;p24"/>
              <p:cNvCxnSpPr/>
              <p:nvPr/>
            </p:nvCxnSpPr>
            <p:spPr>
              <a:xfrm>
                <a:off x="5978329" y="2548071"/>
                <a:ext cx="0" cy="1132200"/>
              </a:xfrm>
              <a:prstGeom prst="straightConnector1">
                <a:avLst/>
              </a:prstGeom>
              <a:noFill/>
              <a:ln cap="flat" cmpd="sng" w="9525">
                <a:solidFill>
                  <a:srgbClr val="E3DCCD"/>
                </a:solidFill>
                <a:prstDash val="solid"/>
                <a:round/>
                <a:headEnd len="med" w="med" type="none"/>
                <a:tailEnd len="med" w="med" type="none"/>
              </a:ln>
            </p:spPr>
          </p:cxnSp>
        </p:grpSp>
        <p:grpSp>
          <p:nvGrpSpPr>
            <p:cNvPr id="426" name="Google Shape;426;p24"/>
            <p:cNvGrpSpPr/>
            <p:nvPr/>
          </p:nvGrpSpPr>
          <p:grpSpPr>
            <a:xfrm>
              <a:off x="6339330" y="1505525"/>
              <a:ext cx="489300" cy="1347900"/>
              <a:chOff x="6313025" y="1505525"/>
              <a:chExt cx="489300" cy="1347900"/>
            </a:xfrm>
          </p:grpSpPr>
          <p:cxnSp>
            <p:nvCxnSpPr>
              <p:cNvPr id="427" name="Google Shape;427;p24"/>
              <p:cNvCxnSpPr>
                <a:stCxn id="428" idx="4"/>
              </p:cNvCxnSpPr>
              <p:nvPr/>
            </p:nvCxnSpPr>
            <p:spPr>
              <a:xfrm>
                <a:off x="6557675" y="1994825"/>
                <a:ext cx="0" cy="858600"/>
              </a:xfrm>
              <a:prstGeom prst="straightConnector1">
                <a:avLst/>
              </a:prstGeom>
              <a:noFill/>
              <a:ln cap="flat" cmpd="sng" w="9525">
                <a:solidFill>
                  <a:srgbClr val="E3DCCD"/>
                </a:solidFill>
                <a:prstDash val="solid"/>
                <a:round/>
                <a:headEnd len="med" w="med" type="none"/>
                <a:tailEnd len="med" w="med" type="none"/>
              </a:ln>
            </p:spPr>
          </p:cxnSp>
          <p:grpSp>
            <p:nvGrpSpPr>
              <p:cNvPr id="429" name="Google Shape;429;p24"/>
              <p:cNvGrpSpPr/>
              <p:nvPr/>
            </p:nvGrpSpPr>
            <p:grpSpPr>
              <a:xfrm>
                <a:off x="6313025" y="1505525"/>
                <a:ext cx="489300" cy="489300"/>
                <a:chOff x="5056000" y="1505525"/>
                <a:chExt cx="489300" cy="489300"/>
              </a:xfrm>
            </p:grpSpPr>
            <p:sp>
              <p:nvSpPr>
                <p:cNvPr id="428" name="Google Shape;428;p24"/>
                <p:cNvSpPr/>
                <p:nvPr/>
              </p:nvSpPr>
              <p:spPr>
                <a:xfrm>
                  <a:off x="5056000" y="1505525"/>
                  <a:ext cx="489300" cy="489300"/>
                </a:xfrm>
                <a:prstGeom prst="ellipse">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0" name="Google Shape;430;p24"/>
                <p:cNvSpPr txBox="1"/>
                <p:nvPr/>
              </p:nvSpPr>
              <p:spPr>
                <a:xfrm>
                  <a:off x="5062201" y="1658525"/>
                  <a:ext cx="477000" cy="18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a:solidFill>
                        <a:srgbClr val="FEFCF9"/>
                      </a:solidFill>
                      <a:latin typeface="Playfair Display"/>
                      <a:ea typeface="Playfair Display"/>
                      <a:cs typeface="Playfair Display"/>
                      <a:sym typeface="Playfair Display"/>
                    </a:rPr>
                    <a:t>75</a:t>
                  </a:r>
                  <a:r>
                    <a:rPr lang="uk">
                      <a:solidFill>
                        <a:srgbClr val="FEFCF9"/>
                      </a:solidFill>
                      <a:latin typeface="Playfair Display"/>
                      <a:ea typeface="Playfair Display"/>
                      <a:cs typeface="Playfair Display"/>
                      <a:sym typeface="Playfair Display"/>
                    </a:rPr>
                    <a:t>%</a:t>
                  </a:r>
                  <a:endParaRPr>
                    <a:solidFill>
                      <a:srgbClr val="FEFCF9"/>
                    </a:solidFill>
                    <a:latin typeface="Playfair Display"/>
                    <a:ea typeface="Playfair Display"/>
                    <a:cs typeface="Playfair Display"/>
                    <a:sym typeface="Playfair Display"/>
                  </a:endParaRPr>
                </a:p>
              </p:txBody>
            </p:sp>
          </p:grpSp>
        </p:grpSp>
        <p:grpSp>
          <p:nvGrpSpPr>
            <p:cNvPr id="431" name="Google Shape;431;p24"/>
            <p:cNvGrpSpPr/>
            <p:nvPr/>
          </p:nvGrpSpPr>
          <p:grpSpPr>
            <a:xfrm>
              <a:off x="7093200" y="868925"/>
              <a:ext cx="489300" cy="1532400"/>
              <a:chOff x="7093200" y="1505525"/>
              <a:chExt cx="489300" cy="1532400"/>
            </a:xfrm>
          </p:grpSpPr>
          <p:cxnSp>
            <p:nvCxnSpPr>
              <p:cNvPr id="432" name="Google Shape;432;p24"/>
              <p:cNvCxnSpPr>
                <a:stCxn id="433" idx="4"/>
              </p:cNvCxnSpPr>
              <p:nvPr/>
            </p:nvCxnSpPr>
            <p:spPr>
              <a:xfrm>
                <a:off x="7337850" y="1994825"/>
                <a:ext cx="0" cy="1043100"/>
              </a:xfrm>
              <a:prstGeom prst="straightConnector1">
                <a:avLst/>
              </a:prstGeom>
              <a:noFill/>
              <a:ln cap="flat" cmpd="sng" w="9525">
                <a:solidFill>
                  <a:srgbClr val="E7D8C3"/>
                </a:solidFill>
                <a:prstDash val="solid"/>
                <a:round/>
                <a:headEnd len="med" w="med" type="none"/>
                <a:tailEnd len="med" w="med" type="none"/>
              </a:ln>
            </p:spPr>
          </p:cxnSp>
          <p:grpSp>
            <p:nvGrpSpPr>
              <p:cNvPr id="434" name="Google Shape;434;p24"/>
              <p:cNvGrpSpPr/>
              <p:nvPr/>
            </p:nvGrpSpPr>
            <p:grpSpPr>
              <a:xfrm>
                <a:off x="7093200" y="1505525"/>
                <a:ext cx="489300" cy="489300"/>
                <a:chOff x="5056000" y="1505525"/>
                <a:chExt cx="489300" cy="489300"/>
              </a:xfrm>
            </p:grpSpPr>
            <p:sp>
              <p:nvSpPr>
                <p:cNvPr id="433" name="Google Shape;433;p24"/>
                <p:cNvSpPr/>
                <p:nvPr/>
              </p:nvSpPr>
              <p:spPr>
                <a:xfrm>
                  <a:off x="5056000" y="1505525"/>
                  <a:ext cx="489300" cy="489300"/>
                </a:xfrm>
                <a:prstGeom prst="ellipse">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5" name="Google Shape;435;p24"/>
                <p:cNvSpPr txBox="1"/>
                <p:nvPr/>
              </p:nvSpPr>
              <p:spPr>
                <a:xfrm>
                  <a:off x="5062201" y="1658525"/>
                  <a:ext cx="477000" cy="18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a:solidFill>
                        <a:srgbClr val="FEFCF9"/>
                      </a:solidFill>
                      <a:latin typeface="Playfair Display"/>
                      <a:ea typeface="Playfair Display"/>
                      <a:cs typeface="Playfair Display"/>
                      <a:sym typeface="Playfair Display"/>
                    </a:rPr>
                    <a:t>55</a:t>
                  </a:r>
                  <a:r>
                    <a:rPr lang="uk">
                      <a:solidFill>
                        <a:srgbClr val="FEFCF9"/>
                      </a:solidFill>
                      <a:latin typeface="Playfair Display"/>
                      <a:ea typeface="Playfair Display"/>
                      <a:cs typeface="Playfair Display"/>
                      <a:sym typeface="Playfair Display"/>
                    </a:rPr>
                    <a:t>%</a:t>
                  </a:r>
                  <a:endParaRPr>
                    <a:solidFill>
                      <a:srgbClr val="FEFCF9"/>
                    </a:solidFill>
                    <a:latin typeface="Playfair Display"/>
                    <a:ea typeface="Playfair Display"/>
                    <a:cs typeface="Playfair Display"/>
                    <a:sym typeface="Playfair Display"/>
                  </a:endParaRPr>
                </a:p>
              </p:txBody>
            </p:sp>
          </p:grpSp>
        </p:grpSp>
        <p:grpSp>
          <p:nvGrpSpPr>
            <p:cNvPr id="436" name="Google Shape;436;p24"/>
            <p:cNvGrpSpPr/>
            <p:nvPr/>
          </p:nvGrpSpPr>
          <p:grpSpPr>
            <a:xfrm>
              <a:off x="7570050" y="1505525"/>
              <a:ext cx="489300" cy="1589400"/>
              <a:chOff x="7093200" y="1505525"/>
              <a:chExt cx="489300" cy="1589400"/>
            </a:xfrm>
          </p:grpSpPr>
          <p:cxnSp>
            <p:nvCxnSpPr>
              <p:cNvPr id="437" name="Google Shape;437;p24"/>
              <p:cNvCxnSpPr>
                <a:stCxn id="438" idx="4"/>
              </p:cNvCxnSpPr>
              <p:nvPr/>
            </p:nvCxnSpPr>
            <p:spPr>
              <a:xfrm>
                <a:off x="7337850" y="1994825"/>
                <a:ext cx="0" cy="1100100"/>
              </a:xfrm>
              <a:prstGeom prst="straightConnector1">
                <a:avLst/>
              </a:prstGeom>
              <a:noFill/>
              <a:ln cap="flat" cmpd="sng" w="9525">
                <a:solidFill>
                  <a:srgbClr val="E3DCCD"/>
                </a:solidFill>
                <a:prstDash val="solid"/>
                <a:round/>
                <a:headEnd len="med" w="med" type="none"/>
                <a:tailEnd len="med" w="med" type="none"/>
              </a:ln>
            </p:spPr>
          </p:cxnSp>
          <p:grpSp>
            <p:nvGrpSpPr>
              <p:cNvPr id="439" name="Google Shape;439;p24"/>
              <p:cNvGrpSpPr/>
              <p:nvPr/>
            </p:nvGrpSpPr>
            <p:grpSpPr>
              <a:xfrm>
                <a:off x="7093200" y="1505525"/>
                <a:ext cx="489300" cy="489300"/>
                <a:chOff x="5056000" y="1505525"/>
                <a:chExt cx="489300" cy="489300"/>
              </a:xfrm>
            </p:grpSpPr>
            <p:sp>
              <p:nvSpPr>
                <p:cNvPr id="438" name="Google Shape;438;p24"/>
                <p:cNvSpPr/>
                <p:nvPr/>
              </p:nvSpPr>
              <p:spPr>
                <a:xfrm>
                  <a:off x="5056000" y="1505525"/>
                  <a:ext cx="489300" cy="489300"/>
                </a:xfrm>
                <a:prstGeom prst="ellipse">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0" name="Google Shape;440;p24"/>
                <p:cNvSpPr txBox="1"/>
                <p:nvPr/>
              </p:nvSpPr>
              <p:spPr>
                <a:xfrm>
                  <a:off x="5062201" y="1658525"/>
                  <a:ext cx="477000" cy="18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a:solidFill>
                        <a:srgbClr val="FEFCF9"/>
                      </a:solidFill>
                      <a:latin typeface="Playfair Display"/>
                      <a:ea typeface="Playfair Display"/>
                      <a:cs typeface="Playfair Display"/>
                      <a:sym typeface="Playfair Display"/>
                    </a:rPr>
                    <a:t>65%</a:t>
                  </a:r>
                  <a:endParaRPr>
                    <a:solidFill>
                      <a:srgbClr val="FEFCF9"/>
                    </a:solidFill>
                    <a:latin typeface="Playfair Display"/>
                    <a:ea typeface="Playfair Display"/>
                    <a:cs typeface="Playfair Display"/>
                    <a:sym typeface="Playfair Display"/>
                  </a:endParaRPr>
                </a:p>
              </p:txBody>
            </p:sp>
          </p:grpSp>
        </p:grpSp>
        <p:grpSp>
          <p:nvGrpSpPr>
            <p:cNvPr id="441" name="Google Shape;441;p24"/>
            <p:cNvGrpSpPr/>
            <p:nvPr/>
          </p:nvGrpSpPr>
          <p:grpSpPr>
            <a:xfrm>
              <a:off x="8133300" y="1994825"/>
              <a:ext cx="489300" cy="1347300"/>
              <a:chOff x="7093200" y="1505525"/>
              <a:chExt cx="489300" cy="1347300"/>
            </a:xfrm>
          </p:grpSpPr>
          <p:cxnSp>
            <p:nvCxnSpPr>
              <p:cNvPr id="442" name="Google Shape;442;p24"/>
              <p:cNvCxnSpPr>
                <a:stCxn id="443" idx="4"/>
              </p:cNvCxnSpPr>
              <p:nvPr/>
            </p:nvCxnSpPr>
            <p:spPr>
              <a:xfrm>
                <a:off x="7337850" y="1994825"/>
                <a:ext cx="0" cy="858000"/>
              </a:xfrm>
              <a:prstGeom prst="straightConnector1">
                <a:avLst/>
              </a:prstGeom>
              <a:noFill/>
              <a:ln cap="flat" cmpd="sng" w="9525">
                <a:solidFill>
                  <a:srgbClr val="E1DFE1"/>
                </a:solidFill>
                <a:prstDash val="solid"/>
                <a:round/>
                <a:headEnd len="med" w="med" type="none"/>
                <a:tailEnd len="med" w="med" type="none"/>
              </a:ln>
            </p:spPr>
          </p:cxnSp>
          <p:grpSp>
            <p:nvGrpSpPr>
              <p:cNvPr id="444" name="Google Shape;444;p24"/>
              <p:cNvGrpSpPr/>
              <p:nvPr/>
            </p:nvGrpSpPr>
            <p:grpSpPr>
              <a:xfrm>
                <a:off x="7093200" y="1505525"/>
                <a:ext cx="489300" cy="489300"/>
                <a:chOff x="5056000" y="1505525"/>
                <a:chExt cx="489300" cy="489300"/>
              </a:xfrm>
            </p:grpSpPr>
            <p:sp>
              <p:nvSpPr>
                <p:cNvPr id="443" name="Google Shape;443;p24"/>
                <p:cNvSpPr/>
                <p:nvPr/>
              </p:nvSpPr>
              <p:spPr>
                <a:xfrm>
                  <a:off x="5056000" y="1505525"/>
                  <a:ext cx="489300" cy="489300"/>
                </a:xfrm>
                <a:prstGeom prst="ellipse">
                  <a:avLst/>
                </a:prstGeom>
                <a:solidFill>
                  <a:srgbClr val="E1DF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5" name="Google Shape;445;p24"/>
                <p:cNvSpPr txBox="1"/>
                <p:nvPr/>
              </p:nvSpPr>
              <p:spPr>
                <a:xfrm>
                  <a:off x="5062201" y="1658525"/>
                  <a:ext cx="477000" cy="18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a:solidFill>
                        <a:srgbClr val="FEFCF9"/>
                      </a:solidFill>
                      <a:latin typeface="Playfair Display"/>
                      <a:ea typeface="Playfair Display"/>
                      <a:cs typeface="Playfair Display"/>
                      <a:sym typeface="Playfair Display"/>
                    </a:rPr>
                    <a:t>15</a:t>
                  </a:r>
                  <a:r>
                    <a:rPr lang="uk">
                      <a:solidFill>
                        <a:srgbClr val="FEFCF9"/>
                      </a:solidFill>
                      <a:latin typeface="Playfair Display"/>
                      <a:ea typeface="Playfair Display"/>
                      <a:cs typeface="Playfair Display"/>
                      <a:sym typeface="Playfair Display"/>
                    </a:rPr>
                    <a:t>%</a:t>
                  </a:r>
                  <a:endParaRPr>
                    <a:solidFill>
                      <a:srgbClr val="FEFCF9"/>
                    </a:solidFill>
                    <a:latin typeface="Playfair Display"/>
                    <a:ea typeface="Playfair Display"/>
                    <a:cs typeface="Playfair Display"/>
                    <a:sym typeface="Playfair Display"/>
                  </a:endParaRPr>
                </a:p>
              </p:txBody>
            </p:sp>
          </p:gr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grpSp>
        <p:nvGrpSpPr>
          <p:cNvPr id="450" name="Google Shape;450;p25"/>
          <p:cNvGrpSpPr/>
          <p:nvPr/>
        </p:nvGrpSpPr>
        <p:grpSpPr>
          <a:xfrm>
            <a:off x="0" y="0"/>
            <a:ext cx="9144001" cy="5143500"/>
            <a:chOff x="0" y="0"/>
            <a:chExt cx="9144001" cy="5143500"/>
          </a:xfrm>
        </p:grpSpPr>
        <p:sp>
          <p:nvSpPr>
            <p:cNvPr id="451" name="Google Shape;451;p25"/>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2" name="Google Shape;452;p25"/>
            <p:cNvPicPr preferRelativeResize="0"/>
            <p:nvPr/>
          </p:nvPicPr>
          <p:blipFill rotWithShape="1">
            <a:blip r:embed="rId3">
              <a:alphaModFix/>
            </a:blip>
            <a:srcRect b="0" l="0" r="31219" t="22480"/>
            <a:stretch/>
          </p:blipFill>
          <p:spPr>
            <a:xfrm>
              <a:off x="7363550" y="0"/>
              <a:ext cx="1780451" cy="1122725"/>
            </a:xfrm>
            <a:prstGeom prst="rect">
              <a:avLst/>
            </a:prstGeom>
            <a:noFill/>
            <a:ln>
              <a:noFill/>
            </a:ln>
          </p:spPr>
        </p:pic>
        <p:pic>
          <p:nvPicPr>
            <p:cNvPr id="453" name="Google Shape;453;p25"/>
            <p:cNvPicPr preferRelativeResize="0"/>
            <p:nvPr/>
          </p:nvPicPr>
          <p:blipFill rotWithShape="1">
            <a:blip r:embed="rId4">
              <a:alphaModFix/>
            </a:blip>
            <a:srcRect b="28754" l="0" r="0" t="0"/>
            <a:stretch/>
          </p:blipFill>
          <p:spPr>
            <a:xfrm>
              <a:off x="2709000" y="4279175"/>
              <a:ext cx="1802826" cy="864325"/>
            </a:xfrm>
            <a:prstGeom prst="rect">
              <a:avLst/>
            </a:prstGeom>
            <a:noFill/>
            <a:ln>
              <a:noFill/>
            </a:ln>
          </p:spPr>
        </p:pic>
      </p:grpSp>
      <p:sp>
        <p:nvSpPr>
          <p:cNvPr id="454" name="Google Shape;454;p25"/>
          <p:cNvSpPr txBox="1"/>
          <p:nvPr/>
        </p:nvSpPr>
        <p:spPr>
          <a:xfrm>
            <a:off x="739325" y="463854"/>
            <a:ext cx="7665300" cy="3924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000">
                <a:solidFill>
                  <a:srgbClr val="2C2A37"/>
                </a:solidFill>
                <a:latin typeface="Playfair Display"/>
                <a:ea typeface="Playfair Display"/>
                <a:cs typeface="Playfair Display"/>
                <a:sym typeface="Playfair Display"/>
              </a:rPr>
              <a:t>What Does the World Say About It?</a:t>
            </a:r>
            <a:endParaRPr sz="3000">
              <a:solidFill>
                <a:srgbClr val="2C2A37"/>
              </a:solidFill>
              <a:latin typeface="Playfair Display"/>
              <a:ea typeface="Playfair Display"/>
              <a:cs typeface="Playfair Display"/>
              <a:sym typeface="Playfair Display"/>
            </a:endParaRPr>
          </a:p>
        </p:txBody>
      </p:sp>
      <p:pic>
        <p:nvPicPr>
          <p:cNvPr id="455" name="Google Shape;455;p25"/>
          <p:cNvPicPr preferRelativeResize="0"/>
          <p:nvPr/>
        </p:nvPicPr>
        <p:blipFill>
          <a:blip r:embed="rId5">
            <a:alphaModFix/>
          </a:blip>
          <a:stretch>
            <a:fillRect/>
          </a:stretch>
        </p:blipFill>
        <p:spPr>
          <a:xfrm>
            <a:off x="2946125" y="1395550"/>
            <a:ext cx="5642600" cy="3210700"/>
          </a:xfrm>
          <a:prstGeom prst="rect">
            <a:avLst/>
          </a:prstGeom>
          <a:noFill/>
          <a:ln>
            <a:noFill/>
          </a:ln>
        </p:spPr>
      </p:pic>
      <p:grpSp>
        <p:nvGrpSpPr>
          <p:cNvPr id="456" name="Google Shape;456;p25"/>
          <p:cNvGrpSpPr/>
          <p:nvPr/>
        </p:nvGrpSpPr>
        <p:grpSpPr>
          <a:xfrm>
            <a:off x="499100" y="1238375"/>
            <a:ext cx="1968900" cy="3443657"/>
            <a:chOff x="499100" y="1238375"/>
            <a:chExt cx="1968900" cy="3443657"/>
          </a:xfrm>
        </p:grpSpPr>
        <p:grpSp>
          <p:nvGrpSpPr>
            <p:cNvPr id="457" name="Google Shape;457;p25"/>
            <p:cNvGrpSpPr/>
            <p:nvPr/>
          </p:nvGrpSpPr>
          <p:grpSpPr>
            <a:xfrm>
              <a:off x="499100" y="1238375"/>
              <a:ext cx="1968900" cy="952225"/>
              <a:chOff x="499100" y="1434850"/>
              <a:chExt cx="1968900" cy="952225"/>
            </a:xfrm>
          </p:grpSpPr>
          <p:sp>
            <p:nvSpPr>
              <p:cNvPr id="458" name="Google Shape;458;p25"/>
              <p:cNvSpPr/>
              <p:nvPr/>
            </p:nvSpPr>
            <p:spPr>
              <a:xfrm>
                <a:off x="499100" y="1626275"/>
                <a:ext cx="1968900" cy="760800"/>
              </a:xfrm>
              <a:prstGeom prst="rect">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59" name="Google Shape;459;p25"/>
              <p:cNvGrpSpPr/>
              <p:nvPr/>
            </p:nvGrpSpPr>
            <p:grpSpPr>
              <a:xfrm>
                <a:off x="588965" y="1875681"/>
                <a:ext cx="1794812" cy="338700"/>
                <a:chOff x="588965" y="1860313"/>
                <a:chExt cx="1794812" cy="338700"/>
              </a:xfrm>
            </p:grpSpPr>
            <p:sp>
              <p:nvSpPr>
                <p:cNvPr id="460" name="Google Shape;460;p25"/>
                <p:cNvSpPr txBox="1"/>
                <p:nvPr/>
              </p:nvSpPr>
              <p:spPr>
                <a:xfrm>
                  <a:off x="588965" y="1872613"/>
                  <a:ext cx="840300" cy="314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400">
                      <a:solidFill>
                        <a:srgbClr val="5C5158"/>
                      </a:solidFill>
                      <a:latin typeface="Playfair Display"/>
                      <a:ea typeface="Playfair Display"/>
                      <a:cs typeface="Playfair Display"/>
                      <a:sym typeface="Playfair Display"/>
                    </a:rPr>
                    <a:t>60%</a:t>
                  </a:r>
                  <a:endParaRPr b="1" sz="2400">
                    <a:solidFill>
                      <a:srgbClr val="5C5158"/>
                    </a:solidFill>
                    <a:latin typeface="Playfair Display"/>
                    <a:ea typeface="Playfair Display"/>
                    <a:cs typeface="Playfair Display"/>
                    <a:sym typeface="Playfair Display"/>
                  </a:endParaRPr>
                </a:p>
              </p:txBody>
            </p:sp>
            <p:sp>
              <p:nvSpPr>
                <p:cNvPr id="461" name="Google Shape;461;p25"/>
                <p:cNvSpPr txBox="1"/>
                <p:nvPr/>
              </p:nvSpPr>
              <p:spPr>
                <a:xfrm>
                  <a:off x="1416877" y="1860313"/>
                  <a:ext cx="966900" cy="338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100">
                      <a:solidFill>
                        <a:srgbClr val="5C5158"/>
                      </a:solidFill>
                      <a:latin typeface="Lato Light"/>
                      <a:ea typeface="Lato Light"/>
                      <a:cs typeface="Lato Light"/>
                      <a:sym typeface="Lato Light"/>
                    </a:rPr>
                    <a:t>People </a:t>
                  </a:r>
                  <a:endParaRPr sz="1100">
                    <a:solidFill>
                      <a:srgbClr val="5C5158"/>
                    </a:solidFill>
                    <a:latin typeface="Lato Light"/>
                    <a:ea typeface="Lato Light"/>
                    <a:cs typeface="Lato Light"/>
                    <a:sym typeface="Lato Light"/>
                  </a:endParaRPr>
                </a:p>
                <a:p>
                  <a:pPr indent="0" lvl="0" marL="0" rtl="0" algn="l">
                    <a:spcBef>
                      <a:spcPts val="0"/>
                    </a:spcBef>
                    <a:spcAft>
                      <a:spcPts val="0"/>
                    </a:spcAft>
                    <a:buNone/>
                  </a:pPr>
                  <a:r>
                    <a:rPr lang="uk" sz="1100">
                      <a:solidFill>
                        <a:srgbClr val="5C5158"/>
                      </a:solidFill>
                      <a:latin typeface="Lato Light"/>
                      <a:ea typeface="Lato Light"/>
                      <a:cs typeface="Lato Light"/>
                      <a:sym typeface="Lato Light"/>
                    </a:rPr>
                    <a:t>older than 35</a:t>
                  </a:r>
                  <a:endParaRPr sz="1100">
                    <a:solidFill>
                      <a:srgbClr val="5C5158"/>
                    </a:solidFill>
                    <a:latin typeface="Lato Light"/>
                    <a:ea typeface="Lato Light"/>
                    <a:cs typeface="Lato Light"/>
                    <a:sym typeface="Lato Light"/>
                  </a:endParaRPr>
                </a:p>
              </p:txBody>
            </p:sp>
          </p:grpSp>
          <p:grpSp>
            <p:nvGrpSpPr>
              <p:cNvPr id="462" name="Google Shape;462;p25"/>
              <p:cNvGrpSpPr/>
              <p:nvPr/>
            </p:nvGrpSpPr>
            <p:grpSpPr>
              <a:xfrm>
                <a:off x="586575" y="1434850"/>
                <a:ext cx="1031700" cy="287700"/>
                <a:chOff x="586575" y="1434850"/>
                <a:chExt cx="1031700" cy="287700"/>
              </a:xfrm>
            </p:grpSpPr>
            <p:sp>
              <p:nvSpPr>
                <p:cNvPr id="463" name="Google Shape;463;p25"/>
                <p:cNvSpPr/>
                <p:nvPr/>
              </p:nvSpPr>
              <p:spPr>
                <a:xfrm>
                  <a:off x="586575" y="1434850"/>
                  <a:ext cx="1031700" cy="287700"/>
                </a:xfrm>
                <a:prstGeom prst="rect">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4" name="Google Shape;464;p25"/>
                <p:cNvSpPr txBox="1"/>
                <p:nvPr/>
              </p:nvSpPr>
              <p:spPr>
                <a:xfrm>
                  <a:off x="618977" y="1494100"/>
                  <a:ext cx="966900" cy="169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100">
                      <a:solidFill>
                        <a:srgbClr val="5C5158"/>
                      </a:solidFill>
                      <a:latin typeface="Lato"/>
                      <a:ea typeface="Lato"/>
                      <a:cs typeface="Lato"/>
                      <a:sym typeface="Lato"/>
                    </a:rPr>
                    <a:t>Age</a:t>
                  </a:r>
                  <a:endParaRPr b="1" sz="1100">
                    <a:solidFill>
                      <a:srgbClr val="5C5158"/>
                    </a:solidFill>
                    <a:latin typeface="Lato"/>
                    <a:ea typeface="Lato"/>
                    <a:cs typeface="Lato"/>
                    <a:sym typeface="Lato"/>
                  </a:endParaRPr>
                </a:p>
              </p:txBody>
            </p:sp>
          </p:grpSp>
        </p:grpSp>
        <p:grpSp>
          <p:nvGrpSpPr>
            <p:cNvPr id="465" name="Google Shape;465;p25"/>
            <p:cNvGrpSpPr/>
            <p:nvPr/>
          </p:nvGrpSpPr>
          <p:grpSpPr>
            <a:xfrm>
              <a:off x="499100" y="2484091"/>
              <a:ext cx="1968900" cy="952225"/>
              <a:chOff x="499100" y="1434850"/>
              <a:chExt cx="1968900" cy="952225"/>
            </a:xfrm>
          </p:grpSpPr>
          <p:sp>
            <p:nvSpPr>
              <p:cNvPr id="466" name="Google Shape;466;p25"/>
              <p:cNvSpPr/>
              <p:nvPr/>
            </p:nvSpPr>
            <p:spPr>
              <a:xfrm>
                <a:off x="499100" y="1626275"/>
                <a:ext cx="1968900" cy="760800"/>
              </a:xfrm>
              <a:prstGeom prst="rect">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67" name="Google Shape;467;p25"/>
              <p:cNvGrpSpPr/>
              <p:nvPr/>
            </p:nvGrpSpPr>
            <p:grpSpPr>
              <a:xfrm>
                <a:off x="588965" y="1875681"/>
                <a:ext cx="1794812" cy="338700"/>
                <a:chOff x="588965" y="1860313"/>
                <a:chExt cx="1794812" cy="338700"/>
              </a:xfrm>
            </p:grpSpPr>
            <p:sp>
              <p:nvSpPr>
                <p:cNvPr id="468" name="Google Shape;468;p25"/>
                <p:cNvSpPr txBox="1"/>
                <p:nvPr/>
              </p:nvSpPr>
              <p:spPr>
                <a:xfrm>
                  <a:off x="588965" y="1872613"/>
                  <a:ext cx="840300" cy="314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400">
                      <a:solidFill>
                        <a:srgbClr val="5C5158"/>
                      </a:solidFill>
                      <a:latin typeface="Playfair Display"/>
                      <a:ea typeface="Playfair Display"/>
                      <a:cs typeface="Playfair Display"/>
                      <a:sym typeface="Playfair Display"/>
                    </a:rPr>
                    <a:t>80%</a:t>
                  </a:r>
                  <a:endParaRPr b="1" sz="2400">
                    <a:solidFill>
                      <a:srgbClr val="5C5158"/>
                    </a:solidFill>
                    <a:latin typeface="Playfair Display"/>
                    <a:ea typeface="Playfair Display"/>
                    <a:cs typeface="Playfair Display"/>
                    <a:sym typeface="Playfair Display"/>
                  </a:endParaRPr>
                </a:p>
              </p:txBody>
            </p:sp>
            <p:sp>
              <p:nvSpPr>
                <p:cNvPr id="469" name="Google Shape;469;p25"/>
                <p:cNvSpPr txBox="1"/>
                <p:nvPr/>
              </p:nvSpPr>
              <p:spPr>
                <a:xfrm>
                  <a:off x="1416877" y="1860313"/>
                  <a:ext cx="966900" cy="338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100">
                      <a:solidFill>
                        <a:srgbClr val="5C5158"/>
                      </a:solidFill>
                      <a:latin typeface="Lato Light"/>
                      <a:ea typeface="Lato Light"/>
                      <a:cs typeface="Lato Light"/>
                      <a:sym typeface="Lato Light"/>
                    </a:rPr>
                    <a:t>People </a:t>
                  </a:r>
                  <a:endParaRPr sz="1100">
                    <a:solidFill>
                      <a:srgbClr val="5C5158"/>
                    </a:solidFill>
                    <a:latin typeface="Lato Light"/>
                    <a:ea typeface="Lato Light"/>
                    <a:cs typeface="Lato Light"/>
                    <a:sym typeface="Lato Light"/>
                  </a:endParaRPr>
                </a:p>
                <a:p>
                  <a:pPr indent="0" lvl="0" marL="0" rtl="0" algn="l">
                    <a:spcBef>
                      <a:spcPts val="0"/>
                    </a:spcBef>
                    <a:spcAft>
                      <a:spcPts val="0"/>
                    </a:spcAft>
                    <a:buNone/>
                  </a:pPr>
                  <a:r>
                    <a:rPr lang="uk" sz="1100">
                      <a:solidFill>
                        <a:srgbClr val="5C5158"/>
                      </a:solidFill>
                      <a:latin typeface="Lato Light"/>
                      <a:ea typeface="Lato Light"/>
                      <a:cs typeface="Lato Light"/>
                      <a:sym typeface="Lato Light"/>
                    </a:rPr>
                    <a:t>who work</a:t>
                  </a:r>
                  <a:endParaRPr sz="1100">
                    <a:solidFill>
                      <a:srgbClr val="5C5158"/>
                    </a:solidFill>
                    <a:latin typeface="Lato Light"/>
                    <a:ea typeface="Lato Light"/>
                    <a:cs typeface="Lato Light"/>
                    <a:sym typeface="Lato Light"/>
                  </a:endParaRPr>
                </a:p>
              </p:txBody>
            </p:sp>
          </p:grpSp>
          <p:grpSp>
            <p:nvGrpSpPr>
              <p:cNvPr id="470" name="Google Shape;470;p25"/>
              <p:cNvGrpSpPr/>
              <p:nvPr/>
            </p:nvGrpSpPr>
            <p:grpSpPr>
              <a:xfrm>
                <a:off x="586575" y="1434850"/>
                <a:ext cx="1031700" cy="287700"/>
                <a:chOff x="586575" y="1434850"/>
                <a:chExt cx="1031700" cy="287700"/>
              </a:xfrm>
            </p:grpSpPr>
            <p:sp>
              <p:nvSpPr>
                <p:cNvPr id="471" name="Google Shape;471;p25"/>
                <p:cNvSpPr/>
                <p:nvPr/>
              </p:nvSpPr>
              <p:spPr>
                <a:xfrm>
                  <a:off x="586575" y="1434850"/>
                  <a:ext cx="1031700" cy="287700"/>
                </a:xfrm>
                <a:prstGeom prst="rect">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2" name="Google Shape;472;p25"/>
                <p:cNvSpPr txBox="1"/>
                <p:nvPr/>
              </p:nvSpPr>
              <p:spPr>
                <a:xfrm>
                  <a:off x="618977" y="1494100"/>
                  <a:ext cx="966900" cy="169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100">
                      <a:solidFill>
                        <a:srgbClr val="5C5158"/>
                      </a:solidFill>
                      <a:latin typeface="Lato"/>
                      <a:ea typeface="Lato"/>
                      <a:cs typeface="Lato"/>
                      <a:sym typeface="Lato"/>
                    </a:rPr>
                    <a:t>Work</a:t>
                  </a:r>
                  <a:endParaRPr b="1" sz="1100">
                    <a:solidFill>
                      <a:srgbClr val="5C5158"/>
                    </a:solidFill>
                    <a:latin typeface="Lato"/>
                    <a:ea typeface="Lato"/>
                    <a:cs typeface="Lato"/>
                    <a:sym typeface="Lato"/>
                  </a:endParaRPr>
                </a:p>
              </p:txBody>
            </p:sp>
          </p:grpSp>
        </p:grpSp>
        <p:grpSp>
          <p:nvGrpSpPr>
            <p:cNvPr id="473" name="Google Shape;473;p25"/>
            <p:cNvGrpSpPr/>
            <p:nvPr/>
          </p:nvGrpSpPr>
          <p:grpSpPr>
            <a:xfrm>
              <a:off x="499100" y="3729807"/>
              <a:ext cx="1968900" cy="952225"/>
              <a:chOff x="499100" y="1434850"/>
              <a:chExt cx="1968900" cy="952225"/>
            </a:xfrm>
          </p:grpSpPr>
          <p:sp>
            <p:nvSpPr>
              <p:cNvPr id="474" name="Google Shape;474;p25"/>
              <p:cNvSpPr/>
              <p:nvPr/>
            </p:nvSpPr>
            <p:spPr>
              <a:xfrm>
                <a:off x="499100" y="1626275"/>
                <a:ext cx="1968900" cy="760800"/>
              </a:xfrm>
              <a:prstGeom prst="rect">
                <a:avLst/>
              </a:prstGeom>
              <a:noFill/>
              <a:ln cap="flat" cmpd="sng" w="9525">
                <a:solidFill>
                  <a:srgbClr val="BCBEC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75" name="Google Shape;475;p25"/>
              <p:cNvGrpSpPr/>
              <p:nvPr/>
            </p:nvGrpSpPr>
            <p:grpSpPr>
              <a:xfrm>
                <a:off x="588965" y="1875681"/>
                <a:ext cx="1794812" cy="338700"/>
                <a:chOff x="588965" y="1860313"/>
                <a:chExt cx="1794812" cy="338700"/>
              </a:xfrm>
            </p:grpSpPr>
            <p:sp>
              <p:nvSpPr>
                <p:cNvPr id="476" name="Google Shape;476;p25"/>
                <p:cNvSpPr txBox="1"/>
                <p:nvPr/>
              </p:nvSpPr>
              <p:spPr>
                <a:xfrm>
                  <a:off x="588965" y="1872613"/>
                  <a:ext cx="840300" cy="314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400">
                      <a:solidFill>
                        <a:srgbClr val="5C5158"/>
                      </a:solidFill>
                      <a:latin typeface="Playfair Display"/>
                      <a:ea typeface="Playfair Display"/>
                      <a:cs typeface="Playfair Display"/>
                      <a:sym typeface="Playfair Display"/>
                    </a:rPr>
                    <a:t>75%</a:t>
                  </a:r>
                  <a:endParaRPr b="1" sz="2400">
                    <a:solidFill>
                      <a:srgbClr val="5C5158"/>
                    </a:solidFill>
                    <a:latin typeface="Playfair Display"/>
                    <a:ea typeface="Playfair Display"/>
                    <a:cs typeface="Playfair Display"/>
                    <a:sym typeface="Playfair Display"/>
                  </a:endParaRPr>
                </a:p>
              </p:txBody>
            </p:sp>
            <p:sp>
              <p:nvSpPr>
                <p:cNvPr id="477" name="Google Shape;477;p25"/>
                <p:cNvSpPr txBox="1"/>
                <p:nvPr/>
              </p:nvSpPr>
              <p:spPr>
                <a:xfrm>
                  <a:off x="1416877" y="1860313"/>
                  <a:ext cx="966900" cy="338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100">
                      <a:solidFill>
                        <a:srgbClr val="5C5158"/>
                      </a:solidFill>
                      <a:latin typeface="Lato Light"/>
                      <a:ea typeface="Lato Light"/>
                      <a:cs typeface="Lato Light"/>
                      <a:sym typeface="Lato Light"/>
                    </a:rPr>
                    <a:t>People who </a:t>
                  </a:r>
                  <a:endParaRPr sz="1100">
                    <a:solidFill>
                      <a:srgbClr val="5C5158"/>
                    </a:solidFill>
                    <a:latin typeface="Lato Light"/>
                    <a:ea typeface="Lato Light"/>
                    <a:cs typeface="Lato Light"/>
                    <a:sym typeface="Lato Light"/>
                  </a:endParaRPr>
                </a:p>
                <a:p>
                  <a:pPr indent="0" lvl="0" marL="0" rtl="0" algn="l">
                    <a:spcBef>
                      <a:spcPts val="0"/>
                    </a:spcBef>
                    <a:spcAft>
                      <a:spcPts val="0"/>
                    </a:spcAft>
                    <a:buNone/>
                  </a:pPr>
                  <a:r>
                    <a:rPr lang="uk" sz="1100">
                      <a:solidFill>
                        <a:srgbClr val="5C5158"/>
                      </a:solidFill>
                      <a:latin typeface="Lato Light"/>
                      <a:ea typeface="Lato Light"/>
                      <a:cs typeface="Lato Light"/>
                      <a:sym typeface="Lato Light"/>
                    </a:rPr>
                    <a:t>use Instagram</a:t>
                  </a:r>
                  <a:endParaRPr sz="1100">
                    <a:solidFill>
                      <a:srgbClr val="5C5158"/>
                    </a:solidFill>
                    <a:latin typeface="Lato Light"/>
                    <a:ea typeface="Lato Light"/>
                    <a:cs typeface="Lato Light"/>
                    <a:sym typeface="Lato Light"/>
                  </a:endParaRPr>
                </a:p>
              </p:txBody>
            </p:sp>
          </p:grpSp>
          <p:grpSp>
            <p:nvGrpSpPr>
              <p:cNvPr id="478" name="Google Shape;478;p25"/>
              <p:cNvGrpSpPr/>
              <p:nvPr/>
            </p:nvGrpSpPr>
            <p:grpSpPr>
              <a:xfrm>
                <a:off x="586575" y="1434850"/>
                <a:ext cx="1031700" cy="287700"/>
                <a:chOff x="586575" y="1434850"/>
                <a:chExt cx="1031700" cy="287700"/>
              </a:xfrm>
            </p:grpSpPr>
            <p:sp>
              <p:nvSpPr>
                <p:cNvPr id="479" name="Google Shape;479;p25"/>
                <p:cNvSpPr/>
                <p:nvPr/>
              </p:nvSpPr>
              <p:spPr>
                <a:xfrm>
                  <a:off x="586575" y="1434850"/>
                  <a:ext cx="1031700" cy="287700"/>
                </a:xfrm>
                <a:prstGeom prst="rect">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0" name="Google Shape;480;p25"/>
                <p:cNvSpPr txBox="1"/>
                <p:nvPr/>
              </p:nvSpPr>
              <p:spPr>
                <a:xfrm>
                  <a:off x="618977" y="1494100"/>
                  <a:ext cx="966900" cy="169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100">
                      <a:solidFill>
                        <a:srgbClr val="5C5158"/>
                      </a:solidFill>
                      <a:latin typeface="Lato"/>
                      <a:ea typeface="Lato"/>
                      <a:cs typeface="Lato"/>
                      <a:sym typeface="Lato"/>
                    </a:rPr>
                    <a:t>Social Media</a:t>
                  </a:r>
                  <a:endParaRPr b="1" sz="1100">
                    <a:solidFill>
                      <a:srgbClr val="5C5158"/>
                    </a:solidFill>
                    <a:latin typeface="Lato"/>
                    <a:ea typeface="Lato"/>
                    <a:cs typeface="Lato"/>
                    <a:sym typeface="Lato"/>
                  </a:endParaRPr>
                </a:p>
              </p:txBody>
            </p:sp>
          </p:gr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grpSp>
        <p:nvGrpSpPr>
          <p:cNvPr id="485" name="Google Shape;485;p26"/>
          <p:cNvGrpSpPr/>
          <p:nvPr/>
        </p:nvGrpSpPr>
        <p:grpSpPr>
          <a:xfrm>
            <a:off x="0" y="0"/>
            <a:ext cx="9144000" cy="5143500"/>
            <a:chOff x="0" y="0"/>
            <a:chExt cx="9144000" cy="5143500"/>
          </a:xfrm>
        </p:grpSpPr>
        <p:sp>
          <p:nvSpPr>
            <p:cNvPr id="486" name="Google Shape;486;p26"/>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87" name="Google Shape;487;p26"/>
            <p:cNvPicPr preferRelativeResize="0"/>
            <p:nvPr/>
          </p:nvPicPr>
          <p:blipFill rotWithShape="1">
            <a:blip r:embed="rId3">
              <a:alphaModFix/>
            </a:blip>
            <a:srcRect b="-6" l="0" r="4571" t="39138"/>
            <a:stretch/>
          </p:blipFill>
          <p:spPr>
            <a:xfrm>
              <a:off x="1680400" y="0"/>
              <a:ext cx="7463598" cy="925150"/>
            </a:xfrm>
            <a:prstGeom prst="rect">
              <a:avLst/>
            </a:prstGeom>
            <a:noFill/>
            <a:ln>
              <a:noFill/>
            </a:ln>
          </p:spPr>
        </p:pic>
        <p:pic>
          <p:nvPicPr>
            <p:cNvPr id="488" name="Google Shape;488;p26"/>
            <p:cNvPicPr preferRelativeResize="0"/>
            <p:nvPr/>
          </p:nvPicPr>
          <p:blipFill rotWithShape="1">
            <a:blip r:embed="rId4">
              <a:alphaModFix/>
            </a:blip>
            <a:srcRect b="39135" l="0" r="0" t="0"/>
            <a:stretch/>
          </p:blipFill>
          <p:spPr>
            <a:xfrm>
              <a:off x="1263275" y="3874225"/>
              <a:ext cx="6642051" cy="1269274"/>
            </a:xfrm>
            <a:prstGeom prst="rect">
              <a:avLst/>
            </a:prstGeom>
            <a:noFill/>
            <a:ln>
              <a:noFill/>
            </a:ln>
          </p:spPr>
        </p:pic>
      </p:grpSp>
      <p:sp>
        <p:nvSpPr>
          <p:cNvPr id="489" name="Google Shape;489;p26"/>
          <p:cNvSpPr txBox="1"/>
          <p:nvPr/>
        </p:nvSpPr>
        <p:spPr>
          <a:xfrm>
            <a:off x="-2985550" y="987125"/>
            <a:ext cx="15114900" cy="32055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4500">
                <a:solidFill>
                  <a:srgbClr val="E3DCCD"/>
                </a:solidFill>
                <a:latin typeface="Playfair Display"/>
                <a:ea typeface="Playfair Display"/>
                <a:cs typeface="Playfair Display"/>
                <a:sym typeface="Playfair Display"/>
              </a:rPr>
              <a:t>650.458</a:t>
            </a:r>
            <a:endParaRPr sz="24500">
              <a:solidFill>
                <a:srgbClr val="E3DCCD"/>
              </a:solidFill>
              <a:latin typeface="Playfair Display"/>
              <a:ea typeface="Playfair Display"/>
              <a:cs typeface="Playfair Display"/>
              <a:sym typeface="Playfair Display"/>
            </a:endParaRPr>
          </a:p>
        </p:txBody>
      </p:sp>
      <p:grpSp>
        <p:nvGrpSpPr>
          <p:cNvPr id="490" name="Google Shape;490;p26"/>
          <p:cNvGrpSpPr/>
          <p:nvPr/>
        </p:nvGrpSpPr>
        <p:grpSpPr>
          <a:xfrm>
            <a:off x="1192925" y="1786901"/>
            <a:ext cx="6758100" cy="1323478"/>
            <a:chOff x="1192900" y="-129449"/>
            <a:chExt cx="6758100" cy="1323478"/>
          </a:xfrm>
        </p:grpSpPr>
        <p:sp>
          <p:nvSpPr>
            <p:cNvPr id="491" name="Google Shape;491;p26"/>
            <p:cNvSpPr txBox="1"/>
            <p:nvPr/>
          </p:nvSpPr>
          <p:spPr>
            <a:xfrm>
              <a:off x="1192900" y="-129449"/>
              <a:ext cx="6758100" cy="837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6400">
                  <a:solidFill>
                    <a:srgbClr val="2C2A37"/>
                  </a:solidFill>
                  <a:latin typeface="Playfair Display"/>
                  <a:ea typeface="Playfair Display"/>
                  <a:cs typeface="Playfair Display"/>
                  <a:sym typeface="Playfair Display"/>
                </a:rPr>
                <a:t>Big Numbers</a:t>
              </a:r>
              <a:endParaRPr sz="6400">
                <a:solidFill>
                  <a:srgbClr val="2C2A37"/>
                </a:solidFill>
                <a:latin typeface="Playfair Display"/>
                <a:ea typeface="Playfair Display"/>
                <a:cs typeface="Playfair Display"/>
                <a:sym typeface="Playfair Display"/>
              </a:endParaRPr>
            </a:p>
          </p:txBody>
        </p:sp>
        <p:sp>
          <p:nvSpPr>
            <p:cNvPr id="492" name="Google Shape;492;p26"/>
            <p:cNvSpPr txBox="1"/>
            <p:nvPr/>
          </p:nvSpPr>
          <p:spPr>
            <a:xfrm>
              <a:off x="2260400" y="801629"/>
              <a:ext cx="4623300" cy="3924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500">
                  <a:solidFill>
                    <a:srgbClr val="5C5158"/>
                  </a:solidFill>
                  <a:latin typeface="Lato Light"/>
                  <a:ea typeface="Lato Light"/>
                  <a:cs typeface="Lato Light"/>
                  <a:sym typeface="Lato Light"/>
                </a:rPr>
                <a:t>Use big, bold numbers or statistics to highlight </a:t>
              </a:r>
              <a:endParaRPr sz="1500">
                <a:solidFill>
                  <a:srgbClr val="5C5158"/>
                </a:solidFill>
                <a:latin typeface="Lato Light"/>
                <a:ea typeface="Lato Light"/>
                <a:cs typeface="Lato Light"/>
                <a:sym typeface="Lato Light"/>
              </a:endParaRPr>
            </a:p>
            <a:p>
              <a:pPr indent="0" lvl="0" marL="0" rtl="0" algn="ctr">
                <a:lnSpc>
                  <a:spcPct val="85000"/>
                </a:lnSpc>
                <a:spcBef>
                  <a:spcPts val="0"/>
                </a:spcBef>
                <a:spcAft>
                  <a:spcPts val="0"/>
                </a:spcAft>
                <a:buNone/>
              </a:pPr>
              <a:r>
                <a:rPr lang="uk" sz="1500">
                  <a:solidFill>
                    <a:srgbClr val="5C5158"/>
                  </a:solidFill>
                  <a:latin typeface="Lato Light"/>
                  <a:ea typeface="Lato Light"/>
                  <a:cs typeface="Lato Light"/>
                  <a:sym typeface="Lato Light"/>
                </a:rPr>
                <a:t>important facts or achievements.</a:t>
              </a:r>
              <a:endParaRPr sz="1500">
                <a:solidFill>
                  <a:srgbClr val="5C5158"/>
                </a:solidFill>
                <a:latin typeface="Lato Light"/>
                <a:ea typeface="Lato Light"/>
                <a:cs typeface="Lato Light"/>
                <a:sym typeface="Lato Ligh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grpSp>
        <p:nvGrpSpPr>
          <p:cNvPr id="497" name="Google Shape;497;p27"/>
          <p:cNvGrpSpPr/>
          <p:nvPr/>
        </p:nvGrpSpPr>
        <p:grpSpPr>
          <a:xfrm>
            <a:off x="-25" y="0"/>
            <a:ext cx="9144025" cy="5143500"/>
            <a:chOff x="-25" y="0"/>
            <a:chExt cx="9144025" cy="5143500"/>
          </a:xfrm>
        </p:grpSpPr>
        <p:sp>
          <p:nvSpPr>
            <p:cNvPr id="498" name="Google Shape;498;p27"/>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99" name="Google Shape;499;p27"/>
            <p:cNvGrpSpPr/>
            <p:nvPr/>
          </p:nvGrpSpPr>
          <p:grpSpPr>
            <a:xfrm>
              <a:off x="221125" y="0"/>
              <a:ext cx="8922875" cy="5143500"/>
              <a:chOff x="221125" y="0"/>
              <a:chExt cx="8922875" cy="5143500"/>
            </a:xfrm>
          </p:grpSpPr>
          <p:pic>
            <p:nvPicPr>
              <p:cNvPr id="500" name="Google Shape;500;p27"/>
              <p:cNvPicPr preferRelativeResize="0"/>
              <p:nvPr/>
            </p:nvPicPr>
            <p:blipFill rotWithShape="1">
              <a:blip r:embed="rId3">
                <a:alphaModFix/>
              </a:blip>
              <a:srcRect b="4126" l="0" r="0" t="3970"/>
              <a:stretch/>
            </p:blipFill>
            <p:spPr>
              <a:xfrm>
                <a:off x="221125" y="0"/>
                <a:ext cx="1529625" cy="5143500"/>
              </a:xfrm>
              <a:prstGeom prst="rect">
                <a:avLst/>
              </a:prstGeom>
              <a:noFill/>
              <a:ln>
                <a:noFill/>
              </a:ln>
            </p:spPr>
          </p:pic>
          <p:pic>
            <p:nvPicPr>
              <p:cNvPr id="501" name="Google Shape;501;p27"/>
              <p:cNvPicPr preferRelativeResize="0"/>
              <p:nvPr/>
            </p:nvPicPr>
            <p:blipFill>
              <a:blip r:embed="rId4">
                <a:alphaModFix/>
              </a:blip>
              <a:stretch>
                <a:fillRect/>
              </a:stretch>
            </p:blipFill>
            <p:spPr>
              <a:xfrm>
                <a:off x="7401476" y="3278650"/>
                <a:ext cx="1340600" cy="1522575"/>
              </a:xfrm>
              <a:prstGeom prst="rect">
                <a:avLst/>
              </a:prstGeom>
              <a:noFill/>
              <a:ln>
                <a:noFill/>
              </a:ln>
            </p:spPr>
          </p:pic>
          <p:grpSp>
            <p:nvGrpSpPr>
              <p:cNvPr id="502" name="Google Shape;502;p27"/>
              <p:cNvGrpSpPr/>
              <p:nvPr/>
            </p:nvGrpSpPr>
            <p:grpSpPr>
              <a:xfrm>
                <a:off x="5393925" y="0"/>
                <a:ext cx="3750075" cy="1334617"/>
                <a:chOff x="5393925" y="0"/>
                <a:chExt cx="3750075" cy="1334617"/>
              </a:xfrm>
            </p:grpSpPr>
            <p:pic>
              <p:nvPicPr>
                <p:cNvPr id="503" name="Google Shape;503;p27"/>
                <p:cNvPicPr preferRelativeResize="0"/>
                <p:nvPr/>
              </p:nvPicPr>
              <p:blipFill rotWithShape="1">
                <a:blip r:embed="rId5">
                  <a:alphaModFix/>
                </a:blip>
                <a:srcRect b="3670" l="0" r="8908" t="33578"/>
                <a:stretch/>
              </p:blipFill>
              <p:spPr>
                <a:xfrm>
                  <a:off x="5393925" y="0"/>
                  <a:ext cx="3750075" cy="1112500"/>
                </a:xfrm>
                <a:prstGeom prst="rect">
                  <a:avLst/>
                </a:prstGeom>
                <a:noFill/>
                <a:ln>
                  <a:noFill/>
                </a:ln>
              </p:spPr>
            </p:pic>
            <p:pic>
              <p:nvPicPr>
                <p:cNvPr id="504" name="Google Shape;504;p27"/>
                <p:cNvPicPr preferRelativeResize="0"/>
                <p:nvPr/>
              </p:nvPicPr>
              <p:blipFill>
                <a:blip r:embed="rId6">
                  <a:alphaModFix/>
                </a:blip>
                <a:stretch>
                  <a:fillRect/>
                </a:stretch>
              </p:blipFill>
              <p:spPr>
                <a:xfrm>
                  <a:off x="7533725" y="203717"/>
                  <a:ext cx="1061800" cy="1130900"/>
                </a:xfrm>
                <a:prstGeom prst="rect">
                  <a:avLst/>
                </a:prstGeom>
                <a:noFill/>
                <a:ln>
                  <a:noFill/>
                </a:ln>
              </p:spPr>
            </p:pic>
          </p:grpSp>
        </p:grpSp>
      </p:grpSp>
      <p:grpSp>
        <p:nvGrpSpPr>
          <p:cNvPr id="505" name="Google Shape;505;p27"/>
          <p:cNvGrpSpPr/>
          <p:nvPr/>
        </p:nvGrpSpPr>
        <p:grpSpPr>
          <a:xfrm>
            <a:off x="1192925" y="225121"/>
            <a:ext cx="6758100" cy="3885900"/>
            <a:chOff x="1192925" y="225121"/>
            <a:chExt cx="6758100" cy="3885900"/>
          </a:xfrm>
        </p:grpSpPr>
        <p:sp>
          <p:nvSpPr>
            <p:cNvPr id="506" name="Google Shape;506;p27"/>
            <p:cNvSpPr txBox="1"/>
            <p:nvPr/>
          </p:nvSpPr>
          <p:spPr>
            <a:xfrm>
              <a:off x="1192925" y="225121"/>
              <a:ext cx="6758100" cy="38859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9700">
                  <a:solidFill>
                    <a:srgbClr val="E1DFE1"/>
                  </a:solidFill>
                  <a:latin typeface="Playfair Display"/>
                  <a:ea typeface="Playfair Display"/>
                  <a:cs typeface="Playfair Display"/>
                  <a:sym typeface="Playfair Display"/>
                </a:rPr>
                <a:t>03</a:t>
              </a:r>
              <a:endParaRPr sz="29700">
                <a:solidFill>
                  <a:srgbClr val="E1DFE1"/>
                </a:solidFill>
                <a:latin typeface="Playfair Display"/>
                <a:ea typeface="Playfair Display"/>
                <a:cs typeface="Playfair Display"/>
                <a:sym typeface="Playfair Display"/>
              </a:endParaRPr>
            </a:p>
          </p:txBody>
        </p:sp>
        <p:grpSp>
          <p:nvGrpSpPr>
            <p:cNvPr id="507" name="Google Shape;507;p27"/>
            <p:cNvGrpSpPr/>
            <p:nvPr/>
          </p:nvGrpSpPr>
          <p:grpSpPr>
            <a:xfrm>
              <a:off x="1192925" y="1818918"/>
              <a:ext cx="6758100" cy="1392793"/>
              <a:chOff x="1192900" y="-97432"/>
              <a:chExt cx="6758100" cy="1392793"/>
            </a:xfrm>
          </p:grpSpPr>
          <p:sp>
            <p:nvSpPr>
              <p:cNvPr id="508" name="Google Shape;508;p27"/>
              <p:cNvSpPr txBox="1"/>
              <p:nvPr/>
            </p:nvSpPr>
            <p:spPr>
              <a:xfrm>
                <a:off x="1192900" y="-97432"/>
                <a:ext cx="6758100" cy="1086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8300">
                    <a:solidFill>
                      <a:srgbClr val="2C2A37"/>
                    </a:solidFill>
                    <a:latin typeface="Playfair Display"/>
                    <a:ea typeface="Playfair Display"/>
                    <a:cs typeface="Playfair Display"/>
                    <a:sym typeface="Playfair Display"/>
                  </a:rPr>
                  <a:t>Key Points</a:t>
                </a:r>
                <a:endParaRPr sz="8300">
                  <a:solidFill>
                    <a:srgbClr val="2C2A37"/>
                  </a:solidFill>
                  <a:latin typeface="Playfair Display"/>
                  <a:ea typeface="Playfair Display"/>
                  <a:cs typeface="Playfair Display"/>
                  <a:sym typeface="Playfair Display"/>
                </a:endParaRPr>
              </a:p>
            </p:txBody>
          </p:sp>
          <p:sp>
            <p:nvSpPr>
              <p:cNvPr id="509" name="Google Shape;509;p27"/>
              <p:cNvSpPr txBox="1"/>
              <p:nvPr/>
            </p:nvSpPr>
            <p:spPr>
              <a:xfrm>
                <a:off x="2539050" y="1033761"/>
                <a:ext cx="40659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Lato Light"/>
                    <a:ea typeface="Lato Light"/>
                    <a:cs typeface="Lato Light"/>
                    <a:sym typeface="Lato Light"/>
                  </a:rPr>
                  <a:t>Briefly tell what will be in this topic</a:t>
                </a:r>
                <a:endParaRPr sz="2000">
                  <a:solidFill>
                    <a:srgbClr val="5C5158"/>
                  </a:solidFill>
                  <a:latin typeface="Lato Light"/>
                  <a:ea typeface="Lato Light"/>
                  <a:cs typeface="Lato Light"/>
                  <a:sym typeface="Lato Light"/>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grpSp>
        <p:nvGrpSpPr>
          <p:cNvPr id="514" name="Google Shape;514;p28"/>
          <p:cNvGrpSpPr/>
          <p:nvPr/>
        </p:nvGrpSpPr>
        <p:grpSpPr>
          <a:xfrm>
            <a:off x="-25" y="0"/>
            <a:ext cx="9144024" cy="5145475"/>
            <a:chOff x="-25" y="0"/>
            <a:chExt cx="9144024" cy="5145475"/>
          </a:xfrm>
        </p:grpSpPr>
        <p:sp>
          <p:nvSpPr>
            <p:cNvPr id="515" name="Google Shape;515;p28"/>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16" name="Google Shape;516;p28"/>
            <p:cNvPicPr preferRelativeResize="0"/>
            <p:nvPr/>
          </p:nvPicPr>
          <p:blipFill rotWithShape="1">
            <a:blip r:embed="rId3">
              <a:alphaModFix/>
            </a:blip>
            <a:srcRect b="0" l="0" r="9608" t="21154"/>
            <a:stretch/>
          </p:blipFill>
          <p:spPr>
            <a:xfrm>
              <a:off x="6365550" y="0"/>
              <a:ext cx="2778449" cy="1125150"/>
            </a:xfrm>
            <a:prstGeom prst="rect">
              <a:avLst/>
            </a:prstGeom>
            <a:noFill/>
            <a:ln>
              <a:noFill/>
            </a:ln>
          </p:spPr>
        </p:pic>
        <p:pic>
          <p:nvPicPr>
            <p:cNvPr id="517" name="Google Shape;517;p28"/>
            <p:cNvPicPr preferRelativeResize="0"/>
            <p:nvPr/>
          </p:nvPicPr>
          <p:blipFill rotWithShape="1">
            <a:blip r:embed="rId4">
              <a:alphaModFix/>
            </a:blip>
            <a:srcRect b="18180" l="0" r="24299" t="0"/>
            <a:stretch/>
          </p:blipFill>
          <p:spPr>
            <a:xfrm>
              <a:off x="7387975" y="4055625"/>
              <a:ext cx="1756024" cy="1089850"/>
            </a:xfrm>
            <a:prstGeom prst="rect">
              <a:avLst/>
            </a:prstGeom>
            <a:noFill/>
            <a:ln>
              <a:noFill/>
            </a:ln>
          </p:spPr>
        </p:pic>
      </p:grpSp>
      <p:grpSp>
        <p:nvGrpSpPr>
          <p:cNvPr id="518" name="Google Shape;518;p28"/>
          <p:cNvGrpSpPr/>
          <p:nvPr/>
        </p:nvGrpSpPr>
        <p:grpSpPr>
          <a:xfrm>
            <a:off x="0" y="0"/>
            <a:ext cx="4230900" cy="5145475"/>
            <a:chOff x="0" y="0"/>
            <a:chExt cx="4230900" cy="5145475"/>
          </a:xfrm>
        </p:grpSpPr>
        <p:sp>
          <p:nvSpPr>
            <p:cNvPr id="519" name="Google Shape;519;p28"/>
            <p:cNvSpPr/>
            <p:nvPr/>
          </p:nvSpPr>
          <p:spPr>
            <a:xfrm>
              <a:off x="0" y="0"/>
              <a:ext cx="4230900" cy="5143500"/>
            </a:xfrm>
            <a:prstGeom prst="rect">
              <a:avLst/>
            </a:prstGeom>
            <a:solidFill>
              <a:srgbClr val="F3EC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20" name="Google Shape;520;p28"/>
            <p:cNvPicPr preferRelativeResize="0"/>
            <p:nvPr/>
          </p:nvPicPr>
          <p:blipFill rotWithShape="1">
            <a:blip r:embed="rId5">
              <a:alphaModFix/>
            </a:blip>
            <a:srcRect b="0" l="27953" r="0" t="18943"/>
            <a:stretch/>
          </p:blipFill>
          <p:spPr>
            <a:xfrm>
              <a:off x="0" y="0"/>
              <a:ext cx="2095501" cy="1351650"/>
            </a:xfrm>
            <a:prstGeom prst="rect">
              <a:avLst/>
            </a:prstGeom>
            <a:noFill/>
            <a:ln>
              <a:noFill/>
            </a:ln>
          </p:spPr>
        </p:pic>
        <p:pic>
          <p:nvPicPr>
            <p:cNvPr id="521" name="Google Shape;521;p28"/>
            <p:cNvPicPr preferRelativeResize="0"/>
            <p:nvPr/>
          </p:nvPicPr>
          <p:blipFill rotWithShape="1">
            <a:blip r:embed="rId6">
              <a:alphaModFix/>
            </a:blip>
            <a:srcRect b="53991" l="0" r="0" t="0"/>
            <a:stretch/>
          </p:blipFill>
          <p:spPr>
            <a:xfrm>
              <a:off x="2207325" y="4380675"/>
              <a:ext cx="1673850" cy="764800"/>
            </a:xfrm>
            <a:prstGeom prst="rect">
              <a:avLst/>
            </a:prstGeom>
            <a:noFill/>
            <a:ln>
              <a:noFill/>
            </a:ln>
          </p:spPr>
        </p:pic>
      </p:grpSp>
      <p:grpSp>
        <p:nvGrpSpPr>
          <p:cNvPr id="522" name="Google Shape;522;p28"/>
          <p:cNvGrpSpPr/>
          <p:nvPr/>
        </p:nvGrpSpPr>
        <p:grpSpPr>
          <a:xfrm>
            <a:off x="472050" y="1381100"/>
            <a:ext cx="3654000" cy="2015588"/>
            <a:chOff x="472050" y="1381100"/>
            <a:chExt cx="3654000" cy="2015588"/>
          </a:xfrm>
        </p:grpSpPr>
        <p:sp>
          <p:nvSpPr>
            <p:cNvPr id="523" name="Google Shape;523;p28"/>
            <p:cNvSpPr txBox="1"/>
            <p:nvPr/>
          </p:nvSpPr>
          <p:spPr>
            <a:xfrm>
              <a:off x="472050" y="1381100"/>
              <a:ext cx="3654000" cy="12300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Clr>
                  <a:schemeClr val="dk1"/>
                </a:buClr>
                <a:buSzPts val="1100"/>
                <a:buFont typeface="Arial"/>
                <a:buNone/>
              </a:pPr>
              <a:r>
                <a:rPr lang="uk" sz="4700">
                  <a:solidFill>
                    <a:srgbClr val="2C2A37"/>
                  </a:solidFill>
                  <a:latin typeface="Playfair Display"/>
                  <a:ea typeface="Playfair Display"/>
                  <a:cs typeface="Playfair Display"/>
                  <a:sym typeface="Playfair Display"/>
                </a:rPr>
                <a:t>Value </a:t>
              </a:r>
              <a:endParaRPr sz="4700">
                <a:solidFill>
                  <a:srgbClr val="2C2A37"/>
                </a:solidFill>
                <a:latin typeface="Playfair Display"/>
                <a:ea typeface="Playfair Display"/>
                <a:cs typeface="Playfair Display"/>
                <a:sym typeface="Playfair Display"/>
              </a:endParaRPr>
            </a:p>
            <a:p>
              <a:pPr indent="0" lvl="0" marL="0" rtl="0" algn="l">
                <a:lnSpc>
                  <a:spcPct val="85000"/>
                </a:lnSpc>
                <a:spcBef>
                  <a:spcPts val="0"/>
                </a:spcBef>
                <a:spcAft>
                  <a:spcPts val="0"/>
                </a:spcAft>
                <a:buNone/>
              </a:pPr>
              <a:r>
                <a:rPr lang="uk" sz="4700">
                  <a:solidFill>
                    <a:srgbClr val="2C2A37"/>
                  </a:solidFill>
                  <a:latin typeface="Playfair Display"/>
                  <a:ea typeface="Playfair Display"/>
                  <a:cs typeface="Playfair Display"/>
                  <a:sym typeface="Playfair Display"/>
                </a:rPr>
                <a:t>Proposition</a:t>
              </a:r>
              <a:endParaRPr sz="4700">
                <a:solidFill>
                  <a:srgbClr val="2C2A37"/>
                </a:solidFill>
                <a:latin typeface="Playfair Display"/>
                <a:ea typeface="Playfair Display"/>
                <a:cs typeface="Playfair Display"/>
                <a:sym typeface="Playfair Display"/>
              </a:endParaRPr>
            </a:p>
          </p:txBody>
        </p:sp>
        <p:sp>
          <p:nvSpPr>
            <p:cNvPr id="524" name="Google Shape;524;p28"/>
            <p:cNvSpPr txBox="1"/>
            <p:nvPr/>
          </p:nvSpPr>
          <p:spPr>
            <a:xfrm>
              <a:off x="472050" y="2966488"/>
              <a:ext cx="3654000" cy="4302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300">
                  <a:solidFill>
                    <a:srgbClr val="5C5158"/>
                  </a:solidFill>
                  <a:latin typeface="Lato Light"/>
                  <a:ea typeface="Lato Light"/>
                  <a:cs typeface="Lato Light"/>
                  <a:sym typeface="Lato Light"/>
                </a:rPr>
                <a:t>Clearly define the primary problem or challenge faced by the target audience or market.</a:t>
              </a:r>
              <a:endParaRPr sz="1300">
                <a:solidFill>
                  <a:srgbClr val="5C5158"/>
                </a:solidFill>
                <a:latin typeface="Lato Light"/>
                <a:ea typeface="Lato Light"/>
                <a:cs typeface="Lato Light"/>
                <a:sym typeface="Lato Light"/>
              </a:endParaRPr>
            </a:p>
          </p:txBody>
        </p:sp>
      </p:grpSp>
      <p:grpSp>
        <p:nvGrpSpPr>
          <p:cNvPr id="525" name="Google Shape;525;p28"/>
          <p:cNvGrpSpPr/>
          <p:nvPr/>
        </p:nvGrpSpPr>
        <p:grpSpPr>
          <a:xfrm>
            <a:off x="5062250" y="770250"/>
            <a:ext cx="3257625" cy="3704625"/>
            <a:chOff x="5062250" y="770250"/>
            <a:chExt cx="3257625" cy="3704625"/>
          </a:xfrm>
        </p:grpSpPr>
        <p:grpSp>
          <p:nvGrpSpPr>
            <p:cNvPr id="526" name="Google Shape;526;p28"/>
            <p:cNvGrpSpPr/>
            <p:nvPr/>
          </p:nvGrpSpPr>
          <p:grpSpPr>
            <a:xfrm>
              <a:off x="5798725" y="770250"/>
              <a:ext cx="1801500" cy="1801500"/>
              <a:chOff x="5798725" y="770250"/>
              <a:chExt cx="1801500" cy="1801500"/>
            </a:xfrm>
          </p:grpSpPr>
          <p:sp>
            <p:nvSpPr>
              <p:cNvPr id="527" name="Google Shape;527;p28"/>
              <p:cNvSpPr/>
              <p:nvPr/>
            </p:nvSpPr>
            <p:spPr>
              <a:xfrm>
                <a:off x="5798725" y="770250"/>
                <a:ext cx="1801500" cy="1801500"/>
              </a:xfrm>
              <a:prstGeom prst="ellipse">
                <a:avLst/>
              </a:prstGeom>
              <a:solidFill>
                <a:srgbClr val="D7BDA4">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8" name="Google Shape;528;p28"/>
              <p:cNvSpPr txBox="1"/>
              <p:nvPr/>
            </p:nvSpPr>
            <p:spPr>
              <a:xfrm>
                <a:off x="5802200" y="1559850"/>
                <a:ext cx="1794600" cy="222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1700">
                    <a:solidFill>
                      <a:srgbClr val="5C5158"/>
                    </a:solidFill>
                    <a:latin typeface="Playfair Display"/>
                    <a:ea typeface="Playfair Display"/>
                    <a:cs typeface="Playfair Display"/>
                    <a:sym typeface="Playfair Display"/>
                  </a:rPr>
                  <a:t>Value 2</a:t>
                </a:r>
                <a:endParaRPr b="1">
                  <a:solidFill>
                    <a:srgbClr val="5C5158"/>
                  </a:solidFill>
                  <a:latin typeface="Playfair Display"/>
                  <a:ea typeface="Playfair Display"/>
                  <a:cs typeface="Playfair Display"/>
                  <a:sym typeface="Playfair Display"/>
                </a:endParaRPr>
              </a:p>
            </p:txBody>
          </p:sp>
        </p:grpSp>
        <p:grpSp>
          <p:nvGrpSpPr>
            <p:cNvPr id="529" name="Google Shape;529;p28"/>
            <p:cNvGrpSpPr/>
            <p:nvPr/>
          </p:nvGrpSpPr>
          <p:grpSpPr>
            <a:xfrm>
              <a:off x="5062250" y="1831175"/>
              <a:ext cx="1801500" cy="1801500"/>
              <a:chOff x="5062250" y="1831175"/>
              <a:chExt cx="1801500" cy="1801500"/>
            </a:xfrm>
          </p:grpSpPr>
          <p:sp>
            <p:nvSpPr>
              <p:cNvPr id="530" name="Google Shape;530;p28"/>
              <p:cNvSpPr/>
              <p:nvPr/>
            </p:nvSpPr>
            <p:spPr>
              <a:xfrm>
                <a:off x="5062250" y="1831175"/>
                <a:ext cx="1801500" cy="1801500"/>
              </a:xfrm>
              <a:prstGeom prst="ellipse">
                <a:avLst/>
              </a:prstGeom>
              <a:solidFill>
                <a:srgbClr val="E7D8C3">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1" name="Google Shape;531;p28"/>
              <p:cNvSpPr txBox="1"/>
              <p:nvPr/>
            </p:nvSpPr>
            <p:spPr>
              <a:xfrm>
                <a:off x="5065700" y="2620775"/>
                <a:ext cx="1794600" cy="222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1700">
                    <a:solidFill>
                      <a:srgbClr val="5C5158"/>
                    </a:solidFill>
                    <a:latin typeface="Playfair Display"/>
                    <a:ea typeface="Playfair Display"/>
                    <a:cs typeface="Playfair Display"/>
                    <a:sym typeface="Playfair Display"/>
                  </a:rPr>
                  <a:t>Value 1</a:t>
                </a:r>
                <a:endParaRPr b="1">
                  <a:solidFill>
                    <a:srgbClr val="5C5158"/>
                  </a:solidFill>
                  <a:latin typeface="Playfair Display"/>
                  <a:ea typeface="Playfair Display"/>
                  <a:cs typeface="Playfair Display"/>
                  <a:sym typeface="Playfair Display"/>
                </a:endParaRPr>
              </a:p>
            </p:txBody>
          </p:sp>
        </p:grpSp>
        <p:grpSp>
          <p:nvGrpSpPr>
            <p:cNvPr id="532" name="Google Shape;532;p28"/>
            <p:cNvGrpSpPr/>
            <p:nvPr/>
          </p:nvGrpSpPr>
          <p:grpSpPr>
            <a:xfrm>
              <a:off x="6505725" y="1831175"/>
              <a:ext cx="1801500" cy="1801500"/>
              <a:chOff x="6505725" y="1831175"/>
              <a:chExt cx="1801500" cy="1801500"/>
            </a:xfrm>
          </p:grpSpPr>
          <p:sp>
            <p:nvSpPr>
              <p:cNvPr id="533" name="Google Shape;533;p28"/>
              <p:cNvSpPr/>
              <p:nvPr/>
            </p:nvSpPr>
            <p:spPr>
              <a:xfrm>
                <a:off x="6505725" y="1831175"/>
                <a:ext cx="1801500" cy="1801500"/>
              </a:xfrm>
              <a:prstGeom prst="ellipse">
                <a:avLst/>
              </a:prstGeom>
              <a:solidFill>
                <a:srgbClr val="E3DCCD">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4" name="Google Shape;534;p28"/>
              <p:cNvSpPr txBox="1"/>
              <p:nvPr/>
            </p:nvSpPr>
            <p:spPr>
              <a:xfrm>
                <a:off x="6509175" y="2620775"/>
                <a:ext cx="1794600" cy="222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1700">
                    <a:solidFill>
                      <a:srgbClr val="5C5158"/>
                    </a:solidFill>
                    <a:latin typeface="Playfair Display"/>
                    <a:ea typeface="Playfair Display"/>
                    <a:cs typeface="Playfair Display"/>
                    <a:sym typeface="Playfair Display"/>
                  </a:rPr>
                  <a:t>Value 3</a:t>
                </a:r>
                <a:endParaRPr b="1">
                  <a:solidFill>
                    <a:srgbClr val="5C5158"/>
                  </a:solidFill>
                  <a:latin typeface="Playfair Display"/>
                  <a:ea typeface="Playfair Display"/>
                  <a:cs typeface="Playfair Display"/>
                  <a:sym typeface="Playfair Display"/>
                </a:endParaRPr>
              </a:p>
            </p:txBody>
          </p:sp>
        </p:grpSp>
        <p:sp>
          <p:nvSpPr>
            <p:cNvPr id="535" name="Google Shape;535;p28"/>
            <p:cNvSpPr txBox="1"/>
            <p:nvPr/>
          </p:nvSpPr>
          <p:spPr>
            <a:xfrm>
              <a:off x="5078975" y="4243875"/>
              <a:ext cx="3240900" cy="2310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0"/>
                </a:spcBef>
                <a:spcAft>
                  <a:spcPts val="0"/>
                </a:spcAft>
                <a:buNone/>
              </a:pPr>
              <a:r>
                <a:rPr lang="uk" sz="1500">
                  <a:solidFill>
                    <a:srgbClr val="5C5158"/>
                  </a:solidFill>
                  <a:latin typeface="Lato"/>
                  <a:ea typeface="Lato"/>
                  <a:cs typeface="Lato"/>
                  <a:sym typeface="Lato"/>
                </a:rPr>
                <a:t>Your Value Proposition</a:t>
              </a:r>
              <a:endParaRPr sz="1500">
                <a:solidFill>
                  <a:srgbClr val="5C5158"/>
                </a:solidFill>
                <a:latin typeface="Lato"/>
                <a:ea typeface="Lato"/>
                <a:cs typeface="Lato"/>
                <a:sym typeface="Lato"/>
              </a:endParaRPr>
            </a:p>
          </p:txBody>
        </p:sp>
        <p:cxnSp>
          <p:nvCxnSpPr>
            <p:cNvPr id="536" name="Google Shape;536;p28"/>
            <p:cNvCxnSpPr/>
            <p:nvPr/>
          </p:nvCxnSpPr>
          <p:spPr>
            <a:xfrm>
              <a:off x="6695550" y="2501600"/>
              <a:ext cx="0" cy="1609800"/>
            </a:xfrm>
            <a:prstGeom prst="straightConnector1">
              <a:avLst/>
            </a:prstGeom>
            <a:noFill/>
            <a:ln cap="flat" cmpd="sng" w="19050">
              <a:solidFill>
                <a:srgbClr val="5C5158"/>
              </a:solidFill>
              <a:prstDash val="solid"/>
              <a:round/>
              <a:headEnd len="med" w="med" type="none"/>
              <a:tailEnd len="med" w="med" type="triangle"/>
            </a:ln>
          </p:spPr>
        </p:cxn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grpSp>
        <p:nvGrpSpPr>
          <p:cNvPr id="541" name="Google Shape;541;p29"/>
          <p:cNvGrpSpPr/>
          <p:nvPr/>
        </p:nvGrpSpPr>
        <p:grpSpPr>
          <a:xfrm>
            <a:off x="-25" y="0"/>
            <a:ext cx="9144025" cy="5143500"/>
            <a:chOff x="-25" y="0"/>
            <a:chExt cx="9144025" cy="5143500"/>
          </a:xfrm>
        </p:grpSpPr>
        <p:sp>
          <p:nvSpPr>
            <p:cNvPr id="542" name="Google Shape;542;p29"/>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3" name="Google Shape;543;p29"/>
            <p:cNvPicPr preferRelativeResize="0"/>
            <p:nvPr/>
          </p:nvPicPr>
          <p:blipFill rotWithShape="1">
            <a:blip r:embed="rId3">
              <a:alphaModFix/>
            </a:blip>
            <a:srcRect b="60902" l="32047" r="28495" t="0"/>
            <a:stretch/>
          </p:blipFill>
          <p:spPr>
            <a:xfrm>
              <a:off x="8445500" y="368575"/>
              <a:ext cx="698500" cy="2010951"/>
            </a:xfrm>
            <a:prstGeom prst="rect">
              <a:avLst/>
            </a:prstGeom>
            <a:noFill/>
            <a:ln>
              <a:noFill/>
            </a:ln>
          </p:spPr>
        </p:pic>
        <p:pic>
          <p:nvPicPr>
            <p:cNvPr id="544" name="Google Shape;544;p29"/>
            <p:cNvPicPr preferRelativeResize="0"/>
            <p:nvPr/>
          </p:nvPicPr>
          <p:blipFill rotWithShape="1">
            <a:blip r:embed="rId4">
              <a:alphaModFix/>
            </a:blip>
            <a:srcRect b="0" l="70050" r="0" t="20363"/>
            <a:stretch/>
          </p:blipFill>
          <p:spPr>
            <a:xfrm>
              <a:off x="0" y="0"/>
              <a:ext cx="530200" cy="4096177"/>
            </a:xfrm>
            <a:prstGeom prst="rect">
              <a:avLst/>
            </a:prstGeom>
            <a:noFill/>
            <a:ln>
              <a:noFill/>
            </a:ln>
          </p:spPr>
        </p:pic>
      </p:grpSp>
      <p:sp>
        <p:nvSpPr>
          <p:cNvPr id="545" name="Google Shape;545;p29"/>
          <p:cNvSpPr txBox="1"/>
          <p:nvPr/>
        </p:nvSpPr>
        <p:spPr>
          <a:xfrm>
            <a:off x="530200" y="424572"/>
            <a:ext cx="8083500" cy="5364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100">
                <a:solidFill>
                  <a:srgbClr val="2C2A37"/>
                </a:solidFill>
                <a:latin typeface="Playfair Display"/>
                <a:ea typeface="Playfair Display"/>
                <a:cs typeface="Playfair Display"/>
                <a:sym typeface="Playfair Display"/>
              </a:rPr>
              <a:t>Provide a Step-By-Step Diagram</a:t>
            </a:r>
            <a:endParaRPr sz="4100">
              <a:solidFill>
                <a:srgbClr val="2C2A37"/>
              </a:solidFill>
              <a:latin typeface="Playfair Display"/>
              <a:ea typeface="Playfair Display"/>
              <a:cs typeface="Playfair Display"/>
              <a:sym typeface="Playfair Display"/>
            </a:endParaRPr>
          </a:p>
        </p:txBody>
      </p:sp>
      <p:grpSp>
        <p:nvGrpSpPr>
          <p:cNvPr id="546" name="Google Shape;546;p29"/>
          <p:cNvGrpSpPr/>
          <p:nvPr/>
        </p:nvGrpSpPr>
        <p:grpSpPr>
          <a:xfrm>
            <a:off x="482276" y="1398631"/>
            <a:ext cx="8166396" cy="3083404"/>
            <a:chOff x="482276" y="1398631"/>
            <a:chExt cx="8166396" cy="3083404"/>
          </a:xfrm>
        </p:grpSpPr>
        <p:grpSp>
          <p:nvGrpSpPr>
            <p:cNvPr id="547" name="Google Shape;547;p29"/>
            <p:cNvGrpSpPr/>
            <p:nvPr/>
          </p:nvGrpSpPr>
          <p:grpSpPr>
            <a:xfrm>
              <a:off x="482276" y="1612182"/>
              <a:ext cx="1598100" cy="2869854"/>
              <a:chOff x="482276" y="1612182"/>
              <a:chExt cx="1598100" cy="2869854"/>
            </a:xfrm>
          </p:grpSpPr>
          <p:pic>
            <p:nvPicPr>
              <p:cNvPr id="548" name="Google Shape;548;p29"/>
              <p:cNvPicPr preferRelativeResize="0"/>
              <p:nvPr/>
            </p:nvPicPr>
            <p:blipFill>
              <a:blip r:embed="rId5">
                <a:alphaModFix/>
              </a:blip>
              <a:stretch>
                <a:fillRect/>
              </a:stretch>
            </p:blipFill>
            <p:spPr>
              <a:xfrm>
                <a:off x="893193" y="1612182"/>
                <a:ext cx="776266" cy="1545175"/>
              </a:xfrm>
              <a:prstGeom prst="rect">
                <a:avLst/>
              </a:prstGeom>
              <a:noFill/>
              <a:ln>
                <a:noFill/>
              </a:ln>
            </p:spPr>
          </p:pic>
          <p:grpSp>
            <p:nvGrpSpPr>
              <p:cNvPr id="549" name="Google Shape;549;p29"/>
              <p:cNvGrpSpPr/>
              <p:nvPr/>
            </p:nvGrpSpPr>
            <p:grpSpPr>
              <a:xfrm>
                <a:off x="482276" y="3388975"/>
                <a:ext cx="1598100" cy="1093060"/>
                <a:chOff x="460125" y="3610400"/>
                <a:chExt cx="1598100" cy="1093060"/>
              </a:xfrm>
            </p:grpSpPr>
            <p:sp>
              <p:nvSpPr>
                <p:cNvPr id="550" name="Google Shape;550;p29"/>
                <p:cNvSpPr txBox="1"/>
                <p:nvPr/>
              </p:nvSpPr>
              <p:spPr>
                <a:xfrm>
                  <a:off x="460125" y="3610400"/>
                  <a:ext cx="1598100" cy="274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100">
                      <a:solidFill>
                        <a:srgbClr val="5C5158"/>
                      </a:solidFill>
                      <a:latin typeface="Playfair Display"/>
                      <a:ea typeface="Playfair Display"/>
                      <a:cs typeface="Playfair Display"/>
                      <a:sym typeface="Playfair Display"/>
                    </a:rPr>
                    <a:t>Step 1</a:t>
                  </a:r>
                  <a:endParaRPr b="1" sz="2100">
                    <a:solidFill>
                      <a:srgbClr val="5C5158"/>
                    </a:solidFill>
                    <a:latin typeface="Playfair Display"/>
                    <a:ea typeface="Playfair Display"/>
                    <a:cs typeface="Playfair Display"/>
                    <a:sym typeface="Playfair Display"/>
                  </a:endParaRPr>
                </a:p>
              </p:txBody>
            </p:sp>
            <p:sp>
              <p:nvSpPr>
                <p:cNvPr id="551" name="Google Shape;551;p29"/>
                <p:cNvSpPr txBox="1"/>
                <p:nvPr/>
              </p:nvSpPr>
              <p:spPr>
                <a:xfrm>
                  <a:off x="540600" y="4026060"/>
                  <a:ext cx="1437000" cy="6774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Describe the process that shows how your product or service works.</a:t>
                  </a:r>
                  <a:endParaRPr sz="1100">
                    <a:solidFill>
                      <a:srgbClr val="5C5158"/>
                    </a:solidFill>
                    <a:latin typeface="Lato Light"/>
                    <a:ea typeface="Lato Light"/>
                    <a:cs typeface="Lato Light"/>
                    <a:sym typeface="Lato Light"/>
                  </a:endParaRPr>
                </a:p>
              </p:txBody>
            </p:sp>
          </p:grpSp>
        </p:grpSp>
        <p:grpSp>
          <p:nvGrpSpPr>
            <p:cNvPr id="552" name="Google Shape;552;p29"/>
            <p:cNvGrpSpPr/>
            <p:nvPr/>
          </p:nvGrpSpPr>
          <p:grpSpPr>
            <a:xfrm>
              <a:off x="2124350" y="1398631"/>
              <a:ext cx="1598100" cy="3083404"/>
              <a:chOff x="2136226" y="1398631"/>
              <a:chExt cx="1598100" cy="3083404"/>
            </a:xfrm>
          </p:grpSpPr>
          <p:pic>
            <p:nvPicPr>
              <p:cNvPr id="553" name="Google Shape;553;p29"/>
              <p:cNvPicPr preferRelativeResize="0"/>
              <p:nvPr/>
            </p:nvPicPr>
            <p:blipFill>
              <a:blip r:embed="rId6">
                <a:alphaModFix/>
              </a:blip>
              <a:stretch>
                <a:fillRect/>
              </a:stretch>
            </p:blipFill>
            <p:spPr>
              <a:xfrm>
                <a:off x="2694764" y="1398631"/>
                <a:ext cx="481025" cy="1758725"/>
              </a:xfrm>
              <a:prstGeom prst="rect">
                <a:avLst/>
              </a:prstGeom>
              <a:noFill/>
              <a:ln>
                <a:noFill/>
              </a:ln>
            </p:spPr>
          </p:pic>
          <p:grpSp>
            <p:nvGrpSpPr>
              <p:cNvPr id="554" name="Google Shape;554;p29"/>
              <p:cNvGrpSpPr/>
              <p:nvPr/>
            </p:nvGrpSpPr>
            <p:grpSpPr>
              <a:xfrm>
                <a:off x="2136226" y="3388975"/>
                <a:ext cx="1598100" cy="1093060"/>
                <a:chOff x="460125" y="3610400"/>
                <a:chExt cx="1598100" cy="1093060"/>
              </a:xfrm>
            </p:grpSpPr>
            <p:sp>
              <p:nvSpPr>
                <p:cNvPr id="555" name="Google Shape;555;p29"/>
                <p:cNvSpPr txBox="1"/>
                <p:nvPr/>
              </p:nvSpPr>
              <p:spPr>
                <a:xfrm>
                  <a:off x="460125" y="3610400"/>
                  <a:ext cx="1598100" cy="274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100">
                      <a:solidFill>
                        <a:srgbClr val="5C5158"/>
                      </a:solidFill>
                      <a:latin typeface="Playfair Display"/>
                      <a:ea typeface="Playfair Display"/>
                      <a:cs typeface="Playfair Display"/>
                      <a:sym typeface="Playfair Display"/>
                    </a:rPr>
                    <a:t>Step 2</a:t>
                  </a:r>
                  <a:endParaRPr b="1" sz="2100">
                    <a:solidFill>
                      <a:srgbClr val="5C5158"/>
                    </a:solidFill>
                    <a:latin typeface="Playfair Display"/>
                    <a:ea typeface="Playfair Display"/>
                    <a:cs typeface="Playfair Display"/>
                    <a:sym typeface="Playfair Display"/>
                  </a:endParaRPr>
                </a:p>
              </p:txBody>
            </p:sp>
            <p:sp>
              <p:nvSpPr>
                <p:cNvPr id="556" name="Google Shape;556;p29"/>
                <p:cNvSpPr txBox="1"/>
                <p:nvPr/>
              </p:nvSpPr>
              <p:spPr>
                <a:xfrm>
                  <a:off x="540600" y="4026060"/>
                  <a:ext cx="1437000" cy="6774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Describe the process that shows how your product or service works.</a:t>
                  </a:r>
                  <a:endParaRPr sz="1100">
                    <a:solidFill>
                      <a:srgbClr val="5C5158"/>
                    </a:solidFill>
                    <a:latin typeface="Lato Light"/>
                    <a:ea typeface="Lato Light"/>
                    <a:cs typeface="Lato Light"/>
                    <a:sym typeface="Lato Light"/>
                  </a:endParaRPr>
                </a:p>
              </p:txBody>
            </p:sp>
          </p:grpSp>
        </p:grpSp>
        <p:grpSp>
          <p:nvGrpSpPr>
            <p:cNvPr id="557" name="Google Shape;557;p29"/>
            <p:cNvGrpSpPr/>
            <p:nvPr/>
          </p:nvGrpSpPr>
          <p:grpSpPr>
            <a:xfrm>
              <a:off x="3766424" y="1612181"/>
              <a:ext cx="1598100" cy="2869854"/>
              <a:chOff x="3755626" y="1612181"/>
              <a:chExt cx="1598100" cy="2869854"/>
            </a:xfrm>
          </p:grpSpPr>
          <p:pic>
            <p:nvPicPr>
              <p:cNvPr id="558" name="Google Shape;558;p29"/>
              <p:cNvPicPr preferRelativeResize="0"/>
              <p:nvPr/>
            </p:nvPicPr>
            <p:blipFill>
              <a:blip r:embed="rId7">
                <a:alphaModFix/>
              </a:blip>
              <a:stretch>
                <a:fillRect/>
              </a:stretch>
            </p:blipFill>
            <p:spPr>
              <a:xfrm>
                <a:off x="4214226" y="1612181"/>
                <a:ext cx="680900" cy="1545175"/>
              </a:xfrm>
              <a:prstGeom prst="rect">
                <a:avLst/>
              </a:prstGeom>
              <a:noFill/>
              <a:ln>
                <a:noFill/>
              </a:ln>
            </p:spPr>
          </p:pic>
          <p:grpSp>
            <p:nvGrpSpPr>
              <p:cNvPr id="559" name="Google Shape;559;p29"/>
              <p:cNvGrpSpPr/>
              <p:nvPr/>
            </p:nvGrpSpPr>
            <p:grpSpPr>
              <a:xfrm>
                <a:off x="3755626" y="3388975"/>
                <a:ext cx="1598100" cy="1093060"/>
                <a:chOff x="460125" y="3610400"/>
                <a:chExt cx="1598100" cy="1093060"/>
              </a:xfrm>
            </p:grpSpPr>
            <p:sp>
              <p:nvSpPr>
                <p:cNvPr id="560" name="Google Shape;560;p29"/>
                <p:cNvSpPr txBox="1"/>
                <p:nvPr/>
              </p:nvSpPr>
              <p:spPr>
                <a:xfrm>
                  <a:off x="460125" y="3610400"/>
                  <a:ext cx="1598100" cy="274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100">
                      <a:solidFill>
                        <a:srgbClr val="5C5158"/>
                      </a:solidFill>
                      <a:latin typeface="Playfair Display"/>
                      <a:ea typeface="Playfair Display"/>
                      <a:cs typeface="Playfair Display"/>
                      <a:sym typeface="Playfair Display"/>
                    </a:rPr>
                    <a:t>Step 3</a:t>
                  </a:r>
                  <a:endParaRPr b="1" sz="2100">
                    <a:solidFill>
                      <a:srgbClr val="5C5158"/>
                    </a:solidFill>
                    <a:latin typeface="Playfair Display"/>
                    <a:ea typeface="Playfair Display"/>
                    <a:cs typeface="Playfair Display"/>
                    <a:sym typeface="Playfair Display"/>
                  </a:endParaRPr>
                </a:p>
              </p:txBody>
            </p:sp>
            <p:sp>
              <p:nvSpPr>
                <p:cNvPr id="561" name="Google Shape;561;p29"/>
                <p:cNvSpPr txBox="1"/>
                <p:nvPr/>
              </p:nvSpPr>
              <p:spPr>
                <a:xfrm>
                  <a:off x="540600" y="4026060"/>
                  <a:ext cx="1437000" cy="6774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Describe the process that shows how your product or service works.</a:t>
                  </a:r>
                  <a:endParaRPr sz="1100">
                    <a:solidFill>
                      <a:srgbClr val="5C5158"/>
                    </a:solidFill>
                    <a:latin typeface="Lato Light"/>
                    <a:ea typeface="Lato Light"/>
                    <a:cs typeface="Lato Light"/>
                    <a:sym typeface="Lato Light"/>
                  </a:endParaRPr>
                </a:p>
              </p:txBody>
            </p:sp>
          </p:grpSp>
        </p:grpSp>
        <p:grpSp>
          <p:nvGrpSpPr>
            <p:cNvPr id="562" name="Google Shape;562;p29"/>
            <p:cNvGrpSpPr/>
            <p:nvPr/>
          </p:nvGrpSpPr>
          <p:grpSpPr>
            <a:xfrm>
              <a:off x="5408498" y="1730306"/>
              <a:ext cx="1598100" cy="2751729"/>
              <a:chOff x="5431726" y="1730306"/>
              <a:chExt cx="1598100" cy="2751729"/>
            </a:xfrm>
          </p:grpSpPr>
          <p:pic>
            <p:nvPicPr>
              <p:cNvPr id="563" name="Google Shape;563;p29"/>
              <p:cNvPicPr preferRelativeResize="0"/>
              <p:nvPr/>
            </p:nvPicPr>
            <p:blipFill>
              <a:blip r:embed="rId8">
                <a:alphaModFix/>
              </a:blip>
              <a:stretch>
                <a:fillRect/>
              </a:stretch>
            </p:blipFill>
            <p:spPr>
              <a:xfrm>
                <a:off x="5956064" y="1730306"/>
                <a:ext cx="549425" cy="1427050"/>
              </a:xfrm>
              <a:prstGeom prst="rect">
                <a:avLst/>
              </a:prstGeom>
              <a:noFill/>
              <a:ln>
                <a:noFill/>
              </a:ln>
            </p:spPr>
          </p:pic>
          <p:grpSp>
            <p:nvGrpSpPr>
              <p:cNvPr id="564" name="Google Shape;564;p29"/>
              <p:cNvGrpSpPr/>
              <p:nvPr/>
            </p:nvGrpSpPr>
            <p:grpSpPr>
              <a:xfrm>
                <a:off x="5431726" y="3388975"/>
                <a:ext cx="1598100" cy="1093060"/>
                <a:chOff x="460125" y="3610400"/>
                <a:chExt cx="1598100" cy="1093060"/>
              </a:xfrm>
            </p:grpSpPr>
            <p:sp>
              <p:nvSpPr>
                <p:cNvPr id="565" name="Google Shape;565;p29"/>
                <p:cNvSpPr txBox="1"/>
                <p:nvPr/>
              </p:nvSpPr>
              <p:spPr>
                <a:xfrm>
                  <a:off x="460125" y="3610400"/>
                  <a:ext cx="1598100" cy="274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100">
                      <a:solidFill>
                        <a:srgbClr val="5C5158"/>
                      </a:solidFill>
                      <a:latin typeface="Playfair Display"/>
                      <a:ea typeface="Playfair Display"/>
                      <a:cs typeface="Playfair Display"/>
                      <a:sym typeface="Playfair Display"/>
                    </a:rPr>
                    <a:t>Step 4</a:t>
                  </a:r>
                  <a:endParaRPr b="1" sz="2100">
                    <a:solidFill>
                      <a:srgbClr val="5C5158"/>
                    </a:solidFill>
                    <a:latin typeface="Playfair Display"/>
                    <a:ea typeface="Playfair Display"/>
                    <a:cs typeface="Playfair Display"/>
                    <a:sym typeface="Playfair Display"/>
                  </a:endParaRPr>
                </a:p>
              </p:txBody>
            </p:sp>
            <p:sp>
              <p:nvSpPr>
                <p:cNvPr id="566" name="Google Shape;566;p29"/>
                <p:cNvSpPr txBox="1"/>
                <p:nvPr/>
              </p:nvSpPr>
              <p:spPr>
                <a:xfrm>
                  <a:off x="540600" y="4026060"/>
                  <a:ext cx="1437000" cy="6774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Describe the process that shows how your product or service works.</a:t>
                  </a:r>
                  <a:endParaRPr sz="1100">
                    <a:solidFill>
                      <a:srgbClr val="5C5158"/>
                    </a:solidFill>
                    <a:latin typeface="Lato Light"/>
                    <a:ea typeface="Lato Light"/>
                    <a:cs typeface="Lato Light"/>
                    <a:sym typeface="Lato Light"/>
                  </a:endParaRPr>
                </a:p>
              </p:txBody>
            </p:sp>
          </p:grpSp>
        </p:grpSp>
        <p:grpSp>
          <p:nvGrpSpPr>
            <p:cNvPr id="567" name="Google Shape;567;p29"/>
            <p:cNvGrpSpPr/>
            <p:nvPr/>
          </p:nvGrpSpPr>
          <p:grpSpPr>
            <a:xfrm>
              <a:off x="7050572" y="1475706"/>
              <a:ext cx="1598100" cy="3006329"/>
              <a:chOff x="7050572" y="1475706"/>
              <a:chExt cx="1598100" cy="3006329"/>
            </a:xfrm>
          </p:grpSpPr>
          <p:pic>
            <p:nvPicPr>
              <p:cNvPr id="568" name="Google Shape;568;p29"/>
              <p:cNvPicPr preferRelativeResize="0"/>
              <p:nvPr/>
            </p:nvPicPr>
            <p:blipFill>
              <a:blip r:embed="rId9">
                <a:alphaModFix/>
              </a:blip>
              <a:stretch>
                <a:fillRect/>
              </a:stretch>
            </p:blipFill>
            <p:spPr>
              <a:xfrm>
                <a:off x="7542697" y="1475706"/>
                <a:ext cx="613850" cy="1681650"/>
              </a:xfrm>
              <a:prstGeom prst="rect">
                <a:avLst/>
              </a:prstGeom>
              <a:noFill/>
              <a:ln>
                <a:noFill/>
              </a:ln>
            </p:spPr>
          </p:pic>
          <p:grpSp>
            <p:nvGrpSpPr>
              <p:cNvPr id="569" name="Google Shape;569;p29"/>
              <p:cNvGrpSpPr/>
              <p:nvPr/>
            </p:nvGrpSpPr>
            <p:grpSpPr>
              <a:xfrm>
                <a:off x="7050572" y="3388975"/>
                <a:ext cx="1598100" cy="1093060"/>
                <a:chOff x="460125" y="3610400"/>
                <a:chExt cx="1598100" cy="1093060"/>
              </a:xfrm>
            </p:grpSpPr>
            <p:sp>
              <p:nvSpPr>
                <p:cNvPr id="570" name="Google Shape;570;p29"/>
                <p:cNvSpPr txBox="1"/>
                <p:nvPr/>
              </p:nvSpPr>
              <p:spPr>
                <a:xfrm>
                  <a:off x="460125" y="3610400"/>
                  <a:ext cx="1598100" cy="274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b="1" lang="uk" sz="2100">
                      <a:solidFill>
                        <a:srgbClr val="5C5158"/>
                      </a:solidFill>
                      <a:latin typeface="Playfair Display"/>
                      <a:ea typeface="Playfair Display"/>
                      <a:cs typeface="Playfair Display"/>
                      <a:sym typeface="Playfair Display"/>
                    </a:rPr>
                    <a:t>Step 5</a:t>
                  </a:r>
                  <a:endParaRPr b="1" sz="2100">
                    <a:solidFill>
                      <a:srgbClr val="5C5158"/>
                    </a:solidFill>
                    <a:latin typeface="Playfair Display"/>
                    <a:ea typeface="Playfair Display"/>
                    <a:cs typeface="Playfair Display"/>
                    <a:sym typeface="Playfair Display"/>
                  </a:endParaRPr>
                </a:p>
              </p:txBody>
            </p:sp>
            <p:sp>
              <p:nvSpPr>
                <p:cNvPr id="571" name="Google Shape;571;p29"/>
                <p:cNvSpPr txBox="1"/>
                <p:nvPr/>
              </p:nvSpPr>
              <p:spPr>
                <a:xfrm>
                  <a:off x="540600" y="4026060"/>
                  <a:ext cx="1437000" cy="6774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Describe the process that shows how your product or service works.</a:t>
                  </a:r>
                  <a:endParaRPr sz="1100">
                    <a:solidFill>
                      <a:srgbClr val="5C5158"/>
                    </a:solidFill>
                    <a:latin typeface="Lato Light"/>
                    <a:ea typeface="Lato Light"/>
                    <a:cs typeface="Lato Light"/>
                    <a:sym typeface="Lato Light"/>
                  </a:endParaRPr>
                </a:p>
              </p:txBody>
            </p:sp>
          </p:gr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grpSp>
        <p:nvGrpSpPr>
          <p:cNvPr id="576" name="Google Shape;576;p30"/>
          <p:cNvGrpSpPr/>
          <p:nvPr/>
        </p:nvGrpSpPr>
        <p:grpSpPr>
          <a:xfrm>
            <a:off x="-1025" y="0"/>
            <a:ext cx="9145000" cy="5145475"/>
            <a:chOff x="-1025" y="0"/>
            <a:chExt cx="9145000" cy="5145475"/>
          </a:xfrm>
        </p:grpSpPr>
        <p:sp>
          <p:nvSpPr>
            <p:cNvPr id="577" name="Google Shape;577;p30"/>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8" name="Google Shape;578;p30"/>
            <p:cNvPicPr preferRelativeResize="0"/>
            <p:nvPr/>
          </p:nvPicPr>
          <p:blipFill rotWithShape="1">
            <a:blip r:embed="rId3">
              <a:alphaModFix/>
            </a:blip>
            <a:srcRect b="0" l="0" r="0" t="48266"/>
            <a:stretch/>
          </p:blipFill>
          <p:spPr>
            <a:xfrm>
              <a:off x="593700" y="0"/>
              <a:ext cx="1496650" cy="772475"/>
            </a:xfrm>
            <a:prstGeom prst="rect">
              <a:avLst/>
            </a:prstGeom>
            <a:noFill/>
            <a:ln>
              <a:noFill/>
            </a:ln>
          </p:spPr>
        </p:pic>
        <p:pic>
          <p:nvPicPr>
            <p:cNvPr id="579" name="Google Shape;579;p30"/>
            <p:cNvPicPr preferRelativeResize="0"/>
            <p:nvPr/>
          </p:nvPicPr>
          <p:blipFill>
            <a:blip r:embed="rId4">
              <a:alphaModFix/>
            </a:blip>
            <a:stretch>
              <a:fillRect/>
            </a:stretch>
          </p:blipFill>
          <p:spPr>
            <a:xfrm>
              <a:off x="7091950" y="467398"/>
              <a:ext cx="314625" cy="388050"/>
            </a:xfrm>
            <a:prstGeom prst="rect">
              <a:avLst/>
            </a:prstGeom>
            <a:noFill/>
            <a:ln>
              <a:noFill/>
            </a:ln>
          </p:spPr>
        </p:pic>
        <p:pic>
          <p:nvPicPr>
            <p:cNvPr id="580" name="Google Shape;580;p30"/>
            <p:cNvPicPr preferRelativeResize="0"/>
            <p:nvPr/>
          </p:nvPicPr>
          <p:blipFill rotWithShape="1">
            <a:blip r:embed="rId5">
              <a:alphaModFix/>
            </a:blip>
            <a:srcRect b="16611" l="8231" r="0" t="0"/>
            <a:stretch/>
          </p:blipFill>
          <p:spPr>
            <a:xfrm>
              <a:off x="-1025" y="3694625"/>
              <a:ext cx="5006376" cy="1450850"/>
            </a:xfrm>
            <a:prstGeom prst="rect">
              <a:avLst/>
            </a:prstGeom>
            <a:noFill/>
            <a:ln>
              <a:noFill/>
            </a:ln>
          </p:spPr>
        </p:pic>
      </p:grpSp>
      <p:sp>
        <p:nvSpPr>
          <p:cNvPr id="581" name="Google Shape;581;p30"/>
          <p:cNvSpPr txBox="1"/>
          <p:nvPr/>
        </p:nvSpPr>
        <p:spPr>
          <a:xfrm>
            <a:off x="530200" y="772475"/>
            <a:ext cx="8083500" cy="5364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100">
                <a:solidFill>
                  <a:srgbClr val="2C2A37"/>
                </a:solidFill>
                <a:latin typeface="Playfair Display"/>
                <a:ea typeface="Playfair Display"/>
                <a:cs typeface="Playfair Display"/>
                <a:sym typeface="Playfair Display"/>
              </a:rPr>
              <a:t>Show Product Demo</a:t>
            </a:r>
            <a:endParaRPr sz="4100">
              <a:solidFill>
                <a:srgbClr val="2C2A37"/>
              </a:solidFill>
              <a:latin typeface="Playfair Display"/>
              <a:ea typeface="Playfair Display"/>
              <a:cs typeface="Playfair Display"/>
              <a:sym typeface="Playfair Display"/>
            </a:endParaRPr>
          </a:p>
        </p:txBody>
      </p:sp>
      <p:grpSp>
        <p:nvGrpSpPr>
          <p:cNvPr id="582" name="Google Shape;582;p30"/>
          <p:cNvGrpSpPr/>
          <p:nvPr/>
        </p:nvGrpSpPr>
        <p:grpSpPr>
          <a:xfrm>
            <a:off x="-1025" y="1576800"/>
            <a:ext cx="2613388" cy="2287175"/>
            <a:chOff x="-1025" y="1576800"/>
            <a:chExt cx="2613388" cy="2287175"/>
          </a:xfrm>
        </p:grpSpPr>
        <p:pic>
          <p:nvPicPr>
            <p:cNvPr id="583" name="Google Shape;583;p30"/>
            <p:cNvPicPr preferRelativeResize="0"/>
            <p:nvPr/>
          </p:nvPicPr>
          <p:blipFill>
            <a:blip r:embed="rId6">
              <a:alphaModFix/>
            </a:blip>
            <a:stretch>
              <a:fillRect/>
            </a:stretch>
          </p:blipFill>
          <p:spPr>
            <a:xfrm>
              <a:off x="12" y="1576800"/>
              <a:ext cx="2612351" cy="2287175"/>
            </a:xfrm>
            <a:prstGeom prst="rect">
              <a:avLst/>
            </a:prstGeom>
            <a:noFill/>
            <a:ln>
              <a:noFill/>
            </a:ln>
          </p:spPr>
        </p:pic>
        <p:sp>
          <p:nvSpPr>
            <p:cNvPr id="584" name="Google Shape;584;p30"/>
            <p:cNvSpPr/>
            <p:nvPr/>
          </p:nvSpPr>
          <p:spPr>
            <a:xfrm rot="10800000">
              <a:off x="-1025" y="1736041"/>
              <a:ext cx="2460625" cy="1979100"/>
            </a:xfrm>
            <a:custGeom>
              <a:rect b="b" l="l" r="r" t="t"/>
              <a:pathLst>
                <a:path extrusionOk="0" h="79164" w="98425">
                  <a:moveTo>
                    <a:pt x="98425" y="0"/>
                  </a:moveTo>
                  <a:lnTo>
                    <a:pt x="0" y="0"/>
                  </a:lnTo>
                  <a:lnTo>
                    <a:pt x="0" y="79164"/>
                  </a:lnTo>
                  <a:lnTo>
                    <a:pt x="98425" y="79164"/>
                  </a:lnTo>
                </a:path>
              </a:pathLst>
            </a:custGeom>
            <a:noFill/>
            <a:ln cap="flat" cmpd="sng" w="19050">
              <a:solidFill>
                <a:srgbClr val="FEFCF9"/>
              </a:solidFill>
              <a:prstDash val="solid"/>
              <a:round/>
              <a:headEnd len="med" w="med" type="none"/>
              <a:tailEnd len="med" w="med" type="none"/>
            </a:ln>
          </p:spPr>
        </p:sp>
      </p:grpSp>
      <p:grpSp>
        <p:nvGrpSpPr>
          <p:cNvPr id="585" name="Google Shape;585;p30"/>
          <p:cNvGrpSpPr/>
          <p:nvPr/>
        </p:nvGrpSpPr>
        <p:grpSpPr>
          <a:xfrm>
            <a:off x="2947863" y="1576800"/>
            <a:ext cx="3248276" cy="2287175"/>
            <a:chOff x="2947863" y="1576800"/>
            <a:chExt cx="3248276" cy="2287175"/>
          </a:xfrm>
        </p:grpSpPr>
        <p:pic>
          <p:nvPicPr>
            <p:cNvPr id="586" name="Google Shape;586;p30"/>
            <p:cNvPicPr preferRelativeResize="0"/>
            <p:nvPr/>
          </p:nvPicPr>
          <p:blipFill>
            <a:blip r:embed="rId7">
              <a:alphaModFix/>
            </a:blip>
            <a:stretch>
              <a:fillRect/>
            </a:stretch>
          </p:blipFill>
          <p:spPr>
            <a:xfrm>
              <a:off x="2947863" y="1576800"/>
              <a:ext cx="3248276" cy="2287175"/>
            </a:xfrm>
            <a:prstGeom prst="rect">
              <a:avLst/>
            </a:prstGeom>
            <a:noFill/>
            <a:ln>
              <a:noFill/>
            </a:ln>
          </p:spPr>
        </p:pic>
        <p:sp>
          <p:nvSpPr>
            <p:cNvPr id="587" name="Google Shape;587;p30"/>
            <p:cNvSpPr/>
            <p:nvPr/>
          </p:nvSpPr>
          <p:spPr>
            <a:xfrm>
              <a:off x="3100050" y="1736041"/>
              <a:ext cx="2943900" cy="1979100"/>
            </a:xfrm>
            <a:prstGeom prst="rect">
              <a:avLst/>
            </a:prstGeom>
            <a:noFill/>
            <a:ln cap="flat" cmpd="sng" w="19050">
              <a:solidFill>
                <a:srgbClr val="FEFCF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88" name="Google Shape;588;p30"/>
          <p:cNvSpPr txBox="1"/>
          <p:nvPr/>
        </p:nvSpPr>
        <p:spPr>
          <a:xfrm>
            <a:off x="812975" y="4160192"/>
            <a:ext cx="7518000" cy="246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600">
                <a:solidFill>
                  <a:srgbClr val="5C5158"/>
                </a:solidFill>
                <a:latin typeface="Lato Light"/>
                <a:ea typeface="Lato Light"/>
                <a:cs typeface="Lato Light"/>
                <a:sym typeface="Lato Light"/>
              </a:rPr>
              <a:t>Add screenshots or a brief walkthrough of your product or solution.</a:t>
            </a:r>
            <a:endParaRPr sz="1600">
              <a:solidFill>
                <a:srgbClr val="5C5158"/>
              </a:solidFill>
              <a:latin typeface="Lato Light"/>
              <a:ea typeface="Lato Light"/>
              <a:cs typeface="Lato Light"/>
              <a:sym typeface="Lato Light"/>
            </a:endParaRPr>
          </a:p>
        </p:txBody>
      </p:sp>
      <p:grpSp>
        <p:nvGrpSpPr>
          <p:cNvPr id="589" name="Google Shape;589;p30"/>
          <p:cNvGrpSpPr/>
          <p:nvPr/>
        </p:nvGrpSpPr>
        <p:grpSpPr>
          <a:xfrm>
            <a:off x="6531637" y="1576800"/>
            <a:ext cx="2613413" cy="2287175"/>
            <a:chOff x="6531637" y="1576800"/>
            <a:chExt cx="2613413" cy="2287175"/>
          </a:xfrm>
        </p:grpSpPr>
        <p:grpSp>
          <p:nvGrpSpPr>
            <p:cNvPr id="590" name="Google Shape;590;p30"/>
            <p:cNvGrpSpPr/>
            <p:nvPr/>
          </p:nvGrpSpPr>
          <p:grpSpPr>
            <a:xfrm>
              <a:off x="6531637" y="1576800"/>
              <a:ext cx="2613413" cy="2287175"/>
              <a:chOff x="6531637" y="1576800"/>
              <a:chExt cx="2613413" cy="2287175"/>
            </a:xfrm>
          </p:grpSpPr>
          <p:pic>
            <p:nvPicPr>
              <p:cNvPr id="591" name="Google Shape;591;p30"/>
              <p:cNvPicPr preferRelativeResize="0"/>
              <p:nvPr/>
            </p:nvPicPr>
            <p:blipFill>
              <a:blip r:embed="rId8">
                <a:alphaModFix/>
              </a:blip>
              <a:stretch>
                <a:fillRect/>
              </a:stretch>
            </p:blipFill>
            <p:spPr>
              <a:xfrm>
                <a:off x="6531637" y="1576800"/>
                <a:ext cx="2612351" cy="2287175"/>
              </a:xfrm>
              <a:prstGeom prst="rect">
                <a:avLst/>
              </a:prstGeom>
              <a:noFill/>
              <a:ln>
                <a:noFill/>
              </a:ln>
            </p:spPr>
          </p:pic>
          <p:sp>
            <p:nvSpPr>
              <p:cNvPr id="592" name="Google Shape;592;p30"/>
              <p:cNvSpPr/>
              <p:nvPr/>
            </p:nvSpPr>
            <p:spPr>
              <a:xfrm>
                <a:off x="6684425" y="1736041"/>
                <a:ext cx="2460625" cy="1979100"/>
              </a:xfrm>
              <a:custGeom>
                <a:rect b="b" l="l" r="r" t="t"/>
                <a:pathLst>
                  <a:path extrusionOk="0" h="79164" w="98425">
                    <a:moveTo>
                      <a:pt x="98425" y="0"/>
                    </a:moveTo>
                    <a:lnTo>
                      <a:pt x="0" y="0"/>
                    </a:lnTo>
                    <a:lnTo>
                      <a:pt x="0" y="79164"/>
                    </a:lnTo>
                    <a:lnTo>
                      <a:pt x="98425" y="79164"/>
                    </a:lnTo>
                  </a:path>
                </a:pathLst>
              </a:custGeom>
              <a:noFill/>
              <a:ln cap="flat" cmpd="sng" w="19050">
                <a:solidFill>
                  <a:srgbClr val="FEFCF9"/>
                </a:solidFill>
                <a:prstDash val="solid"/>
                <a:round/>
                <a:headEnd len="med" w="med" type="none"/>
                <a:tailEnd len="med" w="med" type="none"/>
              </a:ln>
            </p:spPr>
          </p:sp>
        </p:grpSp>
        <p:pic>
          <p:nvPicPr>
            <p:cNvPr id="593" name="Google Shape;593;p30"/>
            <p:cNvPicPr preferRelativeResize="0"/>
            <p:nvPr/>
          </p:nvPicPr>
          <p:blipFill rotWithShape="1">
            <a:blip r:embed="rId9">
              <a:alphaModFix/>
            </a:blip>
            <a:srcRect b="0" l="0" r="40080" t="0"/>
            <a:stretch/>
          </p:blipFill>
          <p:spPr>
            <a:xfrm>
              <a:off x="8677625" y="1850800"/>
              <a:ext cx="466375" cy="179817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grpSp>
        <p:nvGrpSpPr>
          <p:cNvPr id="598" name="Google Shape;598;p31"/>
          <p:cNvGrpSpPr/>
          <p:nvPr/>
        </p:nvGrpSpPr>
        <p:grpSpPr>
          <a:xfrm>
            <a:off x="-25" y="-2"/>
            <a:ext cx="9144024" cy="5145477"/>
            <a:chOff x="-25" y="-2"/>
            <a:chExt cx="9144024" cy="5145477"/>
          </a:xfrm>
        </p:grpSpPr>
        <p:sp>
          <p:nvSpPr>
            <p:cNvPr id="599" name="Google Shape;599;p31"/>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0" name="Google Shape;600;p31"/>
            <p:cNvPicPr preferRelativeResize="0"/>
            <p:nvPr/>
          </p:nvPicPr>
          <p:blipFill rotWithShape="1">
            <a:blip r:embed="rId3">
              <a:alphaModFix/>
            </a:blip>
            <a:srcRect b="2219" l="0" r="0" t="0"/>
            <a:stretch/>
          </p:blipFill>
          <p:spPr>
            <a:xfrm>
              <a:off x="190825" y="2370450"/>
              <a:ext cx="1041850" cy="2775024"/>
            </a:xfrm>
            <a:prstGeom prst="rect">
              <a:avLst/>
            </a:prstGeom>
            <a:noFill/>
            <a:ln>
              <a:noFill/>
            </a:ln>
          </p:spPr>
        </p:pic>
        <p:pic>
          <p:nvPicPr>
            <p:cNvPr id="601" name="Google Shape;601;p31"/>
            <p:cNvPicPr preferRelativeResize="0"/>
            <p:nvPr/>
          </p:nvPicPr>
          <p:blipFill rotWithShape="1">
            <a:blip r:embed="rId4">
              <a:alphaModFix/>
            </a:blip>
            <a:srcRect b="6288" l="0" r="0" t="0"/>
            <a:stretch/>
          </p:blipFill>
          <p:spPr>
            <a:xfrm>
              <a:off x="6461125" y="1191275"/>
              <a:ext cx="2486024" cy="3954201"/>
            </a:xfrm>
            <a:prstGeom prst="rect">
              <a:avLst/>
            </a:prstGeom>
            <a:noFill/>
            <a:ln>
              <a:noFill/>
            </a:ln>
          </p:spPr>
        </p:pic>
        <p:pic>
          <p:nvPicPr>
            <p:cNvPr id="602" name="Google Shape;602;p31"/>
            <p:cNvPicPr preferRelativeResize="0"/>
            <p:nvPr/>
          </p:nvPicPr>
          <p:blipFill rotWithShape="1">
            <a:blip r:embed="rId5">
              <a:alphaModFix/>
            </a:blip>
            <a:srcRect b="0" l="16673" r="0" t="39602"/>
            <a:stretch/>
          </p:blipFill>
          <p:spPr>
            <a:xfrm>
              <a:off x="0" y="0"/>
              <a:ext cx="3264075" cy="987050"/>
            </a:xfrm>
            <a:prstGeom prst="rect">
              <a:avLst/>
            </a:prstGeom>
            <a:noFill/>
            <a:ln>
              <a:noFill/>
            </a:ln>
          </p:spPr>
        </p:pic>
        <p:pic>
          <p:nvPicPr>
            <p:cNvPr id="603" name="Google Shape;603;p31"/>
            <p:cNvPicPr preferRelativeResize="0"/>
            <p:nvPr/>
          </p:nvPicPr>
          <p:blipFill rotWithShape="1">
            <a:blip r:embed="rId6">
              <a:alphaModFix/>
            </a:blip>
            <a:srcRect b="0" l="0" r="9518" t="32935"/>
            <a:stretch/>
          </p:blipFill>
          <p:spPr>
            <a:xfrm>
              <a:off x="5673875" y="-2"/>
              <a:ext cx="3470124" cy="987050"/>
            </a:xfrm>
            <a:prstGeom prst="rect">
              <a:avLst/>
            </a:prstGeom>
            <a:noFill/>
            <a:ln>
              <a:noFill/>
            </a:ln>
          </p:spPr>
        </p:pic>
      </p:grpSp>
      <p:sp>
        <p:nvSpPr>
          <p:cNvPr id="604" name="Google Shape;604;p31"/>
          <p:cNvSpPr txBox="1"/>
          <p:nvPr/>
        </p:nvSpPr>
        <p:spPr>
          <a:xfrm>
            <a:off x="1476275" y="602375"/>
            <a:ext cx="6191400" cy="5889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500">
                <a:solidFill>
                  <a:srgbClr val="2C2A37"/>
                </a:solidFill>
                <a:latin typeface="Playfair Display"/>
                <a:ea typeface="Playfair Display"/>
                <a:cs typeface="Playfair Display"/>
                <a:sym typeface="Playfair Display"/>
              </a:rPr>
              <a:t>Testimonials</a:t>
            </a:r>
            <a:endParaRPr sz="4500">
              <a:solidFill>
                <a:srgbClr val="2C2A37"/>
              </a:solidFill>
              <a:latin typeface="Playfair Display"/>
              <a:ea typeface="Playfair Display"/>
              <a:cs typeface="Playfair Display"/>
              <a:sym typeface="Playfair Display"/>
            </a:endParaRPr>
          </a:p>
        </p:txBody>
      </p:sp>
      <p:grpSp>
        <p:nvGrpSpPr>
          <p:cNvPr id="605" name="Google Shape;605;p31"/>
          <p:cNvGrpSpPr/>
          <p:nvPr/>
        </p:nvGrpSpPr>
        <p:grpSpPr>
          <a:xfrm>
            <a:off x="569238" y="1818825"/>
            <a:ext cx="8005525" cy="2324700"/>
            <a:chOff x="557900" y="1818825"/>
            <a:chExt cx="8005525" cy="2324700"/>
          </a:xfrm>
        </p:grpSpPr>
        <p:grpSp>
          <p:nvGrpSpPr>
            <p:cNvPr id="606" name="Google Shape;606;p31"/>
            <p:cNvGrpSpPr/>
            <p:nvPr/>
          </p:nvGrpSpPr>
          <p:grpSpPr>
            <a:xfrm>
              <a:off x="557900" y="1818825"/>
              <a:ext cx="3696600" cy="2324700"/>
              <a:chOff x="557900" y="1818825"/>
              <a:chExt cx="3696600" cy="2324700"/>
            </a:xfrm>
          </p:grpSpPr>
          <p:sp>
            <p:nvSpPr>
              <p:cNvPr id="607" name="Google Shape;607;p31"/>
              <p:cNvSpPr/>
              <p:nvPr/>
            </p:nvSpPr>
            <p:spPr>
              <a:xfrm>
                <a:off x="557900" y="1818825"/>
                <a:ext cx="3696600" cy="2324700"/>
              </a:xfrm>
              <a:prstGeom prst="wedgeRoundRectCallout">
                <a:avLst>
                  <a:gd fmla="val 39877" name="adj1"/>
                  <a:gd fmla="val 67066" name="adj2"/>
                  <a:gd fmla="val 0" name="adj3"/>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8" name="Google Shape;608;p31"/>
              <p:cNvSpPr txBox="1"/>
              <p:nvPr/>
            </p:nvSpPr>
            <p:spPr>
              <a:xfrm>
                <a:off x="855424" y="3294346"/>
                <a:ext cx="3177300" cy="4926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1600">
                    <a:solidFill>
                      <a:srgbClr val="5C5158"/>
                    </a:solidFill>
                    <a:latin typeface="Lato Light"/>
                    <a:ea typeface="Lato Light"/>
                    <a:cs typeface="Lato Light"/>
                    <a:sym typeface="Lato Light"/>
                  </a:rPr>
                  <a:t>Add customer quotes or case studies to build credibility and trust.</a:t>
                </a:r>
                <a:endParaRPr sz="1600">
                  <a:solidFill>
                    <a:srgbClr val="5C5158"/>
                  </a:solidFill>
                  <a:latin typeface="Lato Light"/>
                  <a:ea typeface="Lato Light"/>
                  <a:cs typeface="Lato Light"/>
                  <a:sym typeface="Lato Light"/>
                </a:endParaRPr>
              </a:p>
            </p:txBody>
          </p:sp>
          <p:grpSp>
            <p:nvGrpSpPr>
              <p:cNvPr id="609" name="Google Shape;609;p31"/>
              <p:cNvGrpSpPr/>
              <p:nvPr/>
            </p:nvGrpSpPr>
            <p:grpSpPr>
              <a:xfrm>
                <a:off x="855431" y="2132183"/>
                <a:ext cx="2953471" cy="951600"/>
                <a:chOff x="855431" y="2132183"/>
                <a:chExt cx="2953471" cy="951600"/>
              </a:xfrm>
            </p:grpSpPr>
            <p:sp>
              <p:nvSpPr>
                <p:cNvPr id="610" name="Google Shape;610;p31"/>
                <p:cNvSpPr txBox="1"/>
                <p:nvPr/>
              </p:nvSpPr>
              <p:spPr>
                <a:xfrm>
                  <a:off x="855431" y="2146283"/>
                  <a:ext cx="1944300" cy="9234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uk" sz="3000">
                      <a:solidFill>
                        <a:srgbClr val="5C5158"/>
                      </a:solidFill>
                      <a:latin typeface="Playfair Display"/>
                      <a:ea typeface="Playfair Display"/>
                      <a:cs typeface="Playfair Display"/>
                      <a:sym typeface="Playfair Display"/>
                    </a:rPr>
                    <a:t>Michael </a:t>
                  </a:r>
                  <a:endParaRPr sz="3000">
                    <a:solidFill>
                      <a:srgbClr val="5C5158"/>
                    </a:solidFill>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uk" sz="3000">
                      <a:solidFill>
                        <a:srgbClr val="5C5158"/>
                      </a:solidFill>
                      <a:latin typeface="Playfair Display"/>
                      <a:ea typeface="Playfair Display"/>
                      <a:cs typeface="Playfair Display"/>
                      <a:sym typeface="Playfair Display"/>
                    </a:rPr>
                    <a:t>Johnson</a:t>
                  </a:r>
                  <a:endParaRPr sz="3000">
                    <a:solidFill>
                      <a:srgbClr val="5C5158"/>
                    </a:solidFill>
                    <a:latin typeface="Playfair Display"/>
                    <a:ea typeface="Playfair Display"/>
                    <a:cs typeface="Playfair Display"/>
                    <a:sym typeface="Playfair Display"/>
                  </a:endParaRPr>
                </a:p>
              </p:txBody>
            </p:sp>
            <p:pic>
              <p:nvPicPr>
                <p:cNvPr id="611" name="Google Shape;611;p31"/>
                <p:cNvPicPr preferRelativeResize="0"/>
                <p:nvPr/>
              </p:nvPicPr>
              <p:blipFill rotWithShape="1">
                <a:blip r:embed="rId7">
                  <a:alphaModFix/>
                </a:blip>
                <a:srcRect b="-499" l="0" r="0" t="500"/>
                <a:stretch/>
              </p:blipFill>
              <p:spPr>
                <a:xfrm>
                  <a:off x="2853402" y="2132183"/>
                  <a:ext cx="955500" cy="951600"/>
                </a:xfrm>
                <a:prstGeom prst="ellipse">
                  <a:avLst/>
                </a:prstGeom>
                <a:noFill/>
                <a:ln cap="flat" cmpd="sng" w="19050">
                  <a:solidFill>
                    <a:srgbClr val="FEFCF9"/>
                  </a:solidFill>
                  <a:prstDash val="solid"/>
                  <a:round/>
                  <a:headEnd len="sm" w="sm" type="none"/>
                  <a:tailEnd len="sm" w="sm" type="none"/>
                </a:ln>
              </p:spPr>
            </p:pic>
          </p:grpSp>
        </p:grpSp>
        <p:grpSp>
          <p:nvGrpSpPr>
            <p:cNvPr id="612" name="Google Shape;612;p31"/>
            <p:cNvGrpSpPr/>
            <p:nvPr/>
          </p:nvGrpSpPr>
          <p:grpSpPr>
            <a:xfrm>
              <a:off x="4866825" y="1818825"/>
              <a:ext cx="3696600" cy="2324700"/>
              <a:chOff x="4866825" y="1818825"/>
              <a:chExt cx="3696600" cy="2324700"/>
            </a:xfrm>
          </p:grpSpPr>
          <p:sp>
            <p:nvSpPr>
              <p:cNvPr id="613" name="Google Shape;613;p31"/>
              <p:cNvSpPr/>
              <p:nvPr/>
            </p:nvSpPr>
            <p:spPr>
              <a:xfrm>
                <a:off x="4866825" y="1818825"/>
                <a:ext cx="3696600" cy="2324700"/>
              </a:xfrm>
              <a:prstGeom prst="wedgeRoundRectCallout">
                <a:avLst>
                  <a:gd fmla="val 39877" name="adj1"/>
                  <a:gd fmla="val 67066" name="adj2"/>
                  <a:gd fmla="val 0" name="adj3"/>
                </a:avLst>
              </a:prstGeom>
              <a:solidFill>
                <a:srgbClr val="EADD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4" name="Google Shape;614;p31"/>
              <p:cNvSpPr txBox="1"/>
              <p:nvPr/>
            </p:nvSpPr>
            <p:spPr>
              <a:xfrm>
                <a:off x="5164349" y="3294346"/>
                <a:ext cx="3177300" cy="4926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1600">
                    <a:solidFill>
                      <a:srgbClr val="5C5158"/>
                    </a:solidFill>
                    <a:latin typeface="Lato Light"/>
                    <a:ea typeface="Lato Light"/>
                    <a:cs typeface="Lato Light"/>
                    <a:sym typeface="Lato Light"/>
                  </a:rPr>
                  <a:t>Add customer quotes or case studies to build credibility and trust.</a:t>
                </a:r>
                <a:endParaRPr sz="1600">
                  <a:solidFill>
                    <a:srgbClr val="5C5158"/>
                  </a:solidFill>
                  <a:latin typeface="Lato Light"/>
                  <a:ea typeface="Lato Light"/>
                  <a:cs typeface="Lato Light"/>
                  <a:sym typeface="Lato Light"/>
                </a:endParaRPr>
              </a:p>
            </p:txBody>
          </p:sp>
          <p:sp>
            <p:nvSpPr>
              <p:cNvPr id="615" name="Google Shape;615;p31"/>
              <p:cNvSpPr txBox="1"/>
              <p:nvPr/>
            </p:nvSpPr>
            <p:spPr>
              <a:xfrm>
                <a:off x="5164356" y="2146283"/>
                <a:ext cx="1944300" cy="923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3000">
                    <a:solidFill>
                      <a:srgbClr val="5C5158"/>
                    </a:solidFill>
                    <a:latin typeface="Playfair Display"/>
                    <a:ea typeface="Playfair Display"/>
                    <a:cs typeface="Playfair Display"/>
                    <a:sym typeface="Playfair Display"/>
                  </a:rPr>
                  <a:t>Emily </a:t>
                </a:r>
                <a:endParaRPr sz="3000">
                  <a:solidFill>
                    <a:srgbClr val="5C5158"/>
                  </a:solidFill>
                  <a:latin typeface="Playfair Display"/>
                  <a:ea typeface="Playfair Display"/>
                  <a:cs typeface="Playfair Display"/>
                  <a:sym typeface="Playfair Display"/>
                </a:endParaRPr>
              </a:p>
              <a:p>
                <a:pPr indent="0" lvl="0" marL="0" rtl="0" algn="l">
                  <a:spcBef>
                    <a:spcPts val="0"/>
                  </a:spcBef>
                  <a:spcAft>
                    <a:spcPts val="0"/>
                  </a:spcAft>
                  <a:buNone/>
                </a:pPr>
                <a:r>
                  <a:rPr lang="uk" sz="3000">
                    <a:solidFill>
                      <a:srgbClr val="5C5158"/>
                    </a:solidFill>
                    <a:latin typeface="Playfair Display"/>
                    <a:ea typeface="Playfair Display"/>
                    <a:cs typeface="Playfair Display"/>
                    <a:sym typeface="Playfair Display"/>
                  </a:rPr>
                  <a:t>Davis</a:t>
                </a:r>
                <a:endParaRPr sz="3000">
                  <a:solidFill>
                    <a:srgbClr val="5C5158"/>
                  </a:solidFill>
                  <a:latin typeface="Playfair Display"/>
                  <a:ea typeface="Playfair Display"/>
                  <a:cs typeface="Playfair Display"/>
                  <a:sym typeface="Playfair Display"/>
                </a:endParaRPr>
              </a:p>
            </p:txBody>
          </p:sp>
          <p:pic>
            <p:nvPicPr>
              <p:cNvPr id="616" name="Google Shape;616;p31"/>
              <p:cNvPicPr preferRelativeResize="0"/>
              <p:nvPr/>
            </p:nvPicPr>
            <p:blipFill>
              <a:blip r:embed="rId8">
                <a:alphaModFix/>
              </a:blip>
              <a:stretch>
                <a:fillRect/>
              </a:stretch>
            </p:blipFill>
            <p:spPr>
              <a:xfrm>
                <a:off x="7163813" y="2130963"/>
                <a:ext cx="954000" cy="954000"/>
              </a:xfrm>
              <a:prstGeom prst="ellipse">
                <a:avLst/>
              </a:prstGeom>
              <a:noFill/>
              <a:ln cap="flat" cmpd="sng" w="19050">
                <a:solidFill>
                  <a:srgbClr val="FEFCF9"/>
                </a:solidFill>
                <a:prstDash val="solid"/>
                <a:round/>
                <a:headEnd len="sm" w="sm" type="none"/>
                <a:tailEnd len="sm" w="sm" type="none"/>
              </a:ln>
            </p:spPr>
          </p:pic>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grpSp>
        <p:nvGrpSpPr>
          <p:cNvPr id="72" name="Google Shape;72;p14"/>
          <p:cNvGrpSpPr/>
          <p:nvPr/>
        </p:nvGrpSpPr>
        <p:grpSpPr>
          <a:xfrm>
            <a:off x="0" y="-10525"/>
            <a:ext cx="9144000" cy="5154026"/>
            <a:chOff x="0" y="-10525"/>
            <a:chExt cx="9144000" cy="5154026"/>
          </a:xfrm>
        </p:grpSpPr>
        <p:sp>
          <p:nvSpPr>
            <p:cNvPr id="73" name="Google Shape;73;p14"/>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4" name="Google Shape;74;p14"/>
            <p:cNvGrpSpPr/>
            <p:nvPr/>
          </p:nvGrpSpPr>
          <p:grpSpPr>
            <a:xfrm>
              <a:off x="0" y="-10525"/>
              <a:ext cx="9144000" cy="5154026"/>
              <a:chOff x="0" y="-10525"/>
              <a:chExt cx="9144000" cy="5154026"/>
            </a:xfrm>
          </p:grpSpPr>
          <p:pic>
            <p:nvPicPr>
              <p:cNvPr id="75" name="Google Shape;75;p14"/>
              <p:cNvPicPr preferRelativeResize="0"/>
              <p:nvPr/>
            </p:nvPicPr>
            <p:blipFill rotWithShape="1">
              <a:blip r:embed="rId3">
                <a:alphaModFix/>
              </a:blip>
              <a:srcRect b="0" l="39305" r="0" t="17136"/>
              <a:stretch/>
            </p:blipFill>
            <p:spPr>
              <a:xfrm>
                <a:off x="0" y="-10525"/>
                <a:ext cx="1736400" cy="2243375"/>
              </a:xfrm>
              <a:prstGeom prst="rect">
                <a:avLst/>
              </a:prstGeom>
              <a:noFill/>
              <a:ln>
                <a:noFill/>
              </a:ln>
            </p:spPr>
          </p:pic>
          <p:pic>
            <p:nvPicPr>
              <p:cNvPr id="76" name="Google Shape;76;p14"/>
              <p:cNvPicPr preferRelativeResize="0"/>
              <p:nvPr/>
            </p:nvPicPr>
            <p:blipFill>
              <a:blip r:embed="rId4">
                <a:alphaModFix/>
              </a:blip>
              <a:stretch>
                <a:fillRect/>
              </a:stretch>
            </p:blipFill>
            <p:spPr>
              <a:xfrm>
                <a:off x="249225" y="287850"/>
                <a:ext cx="1241425" cy="1434600"/>
              </a:xfrm>
              <a:prstGeom prst="rect">
                <a:avLst/>
              </a:prstGeom>
              <a:noFill/>
              <a:ln>
                <a:noFill/>
              </a:ln>
            </p:spPr>
          </p:pic>
          <p:pic>
            <p:nvPicPr>
              <p:cNvPr id="77" name="Google Shape;77;p14"/>
              <p:cNvPicPr preferRelativeResize="0"/>
              <p:nvPr/>
            </p:nvPicPr>
            <p:blipFill rotWithShape="1">
              <a:blip r:embed="rId5">
                <a:alphaModFix/>
              </a:blip>
              <a:srcRect b="5947" l="0" r="41530" t="11903"/>
              <a:stretch/>
            </p:blipFill>
            <p:spPr>
              <a:xfrm>
                <a:off x="7211450" y="-10525"/>
                <a:ext cx="1932550" cy="5154025"/>
              </a:xfrm>
              <a:prstGeom prst="rect">
                <a:avLst/>
              </a:prstGeom>
              <a:noFill/>
              <a:ln>
                <a:noFill/>
              </a:ln>
            </p:spPr>
          </p:pic>
          <p:pic>
            <p:nvPicPr>
              <p:cNvPr id="78" name="Google Shape;78;p14"/>
              <p:cNvPicPr preferRelativeResize="0"/>
              <p:nvPr/>
            </p:nvPicPr>
            <p:blipFill rotWithShape="1">
              <a:blip r:embed="rId6">
                <a:alphaModFix/>
              </a:blip>
              <a:srcRect b="34162" l="34524" r="0" t="0"/>
              <a:stretch/>
            </p:blipFill>
            <p:spPr>
              <a:xfrm>
                <a:off x="0" y="3245575"/>
                <a:ext cx="1172850" cy="1897926"/>
              </a:xfrm>
              <a:prstGeom prst="rect">
                <a:avLst/>
              </a:prstGeom>
              <a:noFill/>
              <a:ln>
                <a:noFill/>
              </a:ln>
            </p:spPr>
          </p:pic>
          <p:pic>
            <p:nvPicPr>
              <p:cNvPr id="79" name="Google Shape;79;p14"/>
              <p:cNvPicPr preferRelativeResize="0"/>
              <p:nvPr/>
            </p:nvPicPr>
            <p:blipFill rotWithShape="1">
              <a:blip r:embed="rId7">
                <a:alphaModFix/>
              </a:blip>
              <a:srcRect b="11394" l="0" r="0" t="0"/>
              <a:stretch/>
            </p:blipFill>
            <p:spPr>
              <a:xfrm>
                <a:off x="7466225" y="3520700"/>
                <a:ext cx="670700" cy="1622800"/>
              </a:xfrm>
              <a:prstGeom prst="rect">
                <a:avLst/>
              </a:prstGeom>
              <a:noFill/>
              <a:ln>
                <a:noFill/>
              </a:ln>
            </p:spPr>
          </p:pic>
        </p:grpSp>
      </p:grpSp>
      <p:grpSp>
        <p:nvGrpSpPr>
          <p:cNvPr id="80" name="Google Shape;80;p14"/>
          <p:cNvGrpSpPr/>
          <p:nvPr/>
        </p:nvGrpSpPr>
        <p:grpSpPr>
          <a:xfrm>
            <a:off x="2539050" y="381975"/>
            <a:ext cx="4065900" cy="962656"/>
            <a:chOff x="2539050" y="381975"/>
            <a:chExt cx="4065900" cy="962656"/>
          </a:xfrm>
        </p:grpSpPr>
        <p:sp>
          <p:nvSpPr>
            <p:cNvPr id="81" name="Google Shape;81;p14"/>
            <p:cNvSpPr txBox="1"/>
            <p:nvPr/>
          </p:nvSpPr>
          <p:spPr>
            <a:xfrm>
              <a:off x="2539050" y="381975"/>
              <a:ext cx="4065900" cy="69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5300">
                  <a:solidFill>
                    <a:srgbClr val="2C2A37"/>
                  </a:solidFill>
                  <a:latin typeface="Playfair Display"/>
                  <a:ea typeface="Playfair Display"/>
                  <a:cs typeface="Playfair Display"/>
                  <a:sym typeface="Playfair Display"/>
                </a:rPr>
                <a:t>Agenda</a:t>
              </a:r>
              <a:endParaRPr sz="5300">
                <a:solidFill>
                  <a:srgbClr val="2C2A37"/>
                </a:solidFill>
                <a:latin typeface="Playfair Display"/>
                <a:ea typeface="Playfair Display"/>
                <a:cs typeface="Playfair Display"/>
                <a:sym typeface="Playfair Display"/>
              </a:endParaRPr>
            </a:p>
          </p:txBody>
        </p:sp>
        <p:sp>
          <p:nvSpPr>
            <p:cNvPr id="82" name="Google Shape;82;p14"/>
            <p:cNvSpPr txBox="1"/>
            <p:nvPr/>
          </p:nvSpPr>
          <p:spPr>
            <a:xfrm>
              <a:off x="2539050" y="1161331"/>
              <a:ext cx="4065900" cy="18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a:solidFill>
                    <a:srgbClr val="5C5158"/>
                  </a:solidFill>
                  <a:latin typeface="Lato Light"/>
                  <a:ea typeface="Lato Light"/>
                  <a:cs typeface="Lato Light"/>
                  <a:sym typeface="Lato Light"/>
                </a:rPr>
                <a:t>Outline the key points or topics that will be covered</a:t>
              </a:r>
              <a:endParaRPr>
                <a:solidFill>
                  <a:srgbClr val="5C5158"/>
                </a:solidFill>
                <a:latin typeface="Lato Light"/>
                <a:ea typeface="Lato Light"/>
                <a:cs typeface="Lato Light"/>
                <a:sym typeface="Lato Light"/>
              </a:endParaRPr>
            </a:p>
          </p:txBody>
        </p:sp>
      </p:grpSp>
      <p:grpSp>
        <p:nvGrpSpPr>
          <p:cNvPr id="83" name="Google Shape;83;p14"/>
          <p:cNvGrpSpPr/>
          <p:nvPr/>
        </p:nvGrpSpPr>
        <p:grpSpPr>
          <a:xfrm>
            <a:off x="1192996" y="1673425"/>
            <a:ext cx="6758007" cy="2852739"/>
            <a:chOff x="1192996" y="1673425"/>
            <a:chExt cx="6758007" cy="2852739"/>
          </a:xfrm>
        </p:grpSpPr>
        <p:grpSp>
          <p:nvGrpSpPr>
            <p:cNvPr id="84" name="Google Shape;84;p14"/>
            <p:cNvGrpSpPr/>
            <p:nvPr/>
          </p:nvGrpSpPr>
          <p:grpSpPr>
            <a:xfrm>
              <a:off x="1192996" y="1673425"/>
              <a:ext cx="6758007" cy="1367400"/>
              <a:chOff x="1186375" y="1673425"/>
              <a:chExt cx="6758007" cy="1367400"/>
            </a:xfrm>
          </p:grpSpPr>
          <p:grpSp>
            <p:nvGrpSpPr>
              <p:cNvPr id="85" name="Google Shape;85;p14"/>
              <p:cNvGrpSpPr/>
              <p:nvPr/>
            </p:nvGrpSpPr>
            <p:grpSpPr>
              <a:xfrm>
                <a:off x="1186375" y="1673425"/>
                <a:ext cx="1777800" cy="1367400"/>
                <a:chOff x="1186375" y="1673425"/>
                <a:chExt cx="1777800" cy="1367400"/>
              </a:xfrm>
            </p:grpSpPr>
            <p:sp>
              <p:nvSpPr>
                <p:cNvPr id="86" name="Google Shape;86;p14"/>
                <p:cNvSpPr txBox="1"/>
                <p:nvPr/>
              </p:nvSpPr>
              <p:spPr>
                <a:xfrm>
                  <a:off x="1224200" y="1673425"/>
                  <a:ext cx="1702200" cy="497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800">
                      <a:solidFill>
                        <a:srgbClr val="2C2A37"/>
                      </a:solidFill>
                      <a:latin typeface="Playfair Display"/>
                      <a:ea typeface="Playfair Display"/>
                      <a:cs typeface="Playfair Display"/>
                      <a:sym typeface="Playfair Display"/>
                    </a:rPr>
                    <a:t>01</a:t>
                  </a:r>
                  <a:endParaRPr sz="3800">
                    <a:solidFill>
                      <a:srgbClr val="2C2A37"/>
                    </a:solidFill>
                    <a:latin typeface="Playfair Display"/>
                    <a:ea typeface="Playfair Display"/>
                    <a:cs typeface="Playfair Display"/>
                    <a:sym typeface="Playfair Display"/>
                  </a:endParaRPr>
                </a:p>
              </p:txBody>
            </p:sp>
            <p:sp>
              <p:nvSpPr>
                <p:cNvPr id="87" name="Google Shape;87;p14"/>
                <p:cNvSpPr txBox="1"/>
                <p:nvPr/>
              </p:nvSpPr>
              <p:spPr>
                <a:xfrm>
                  <a:off x="1331125" y="2671525"/>
                  <a:ext cx="1488300" cy="369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Briefly tell what will be in this topic</a:t>
                  </a:r>
                  <a:endParaRPr sz="1200">
                    <a:solidFill>
                      <a:srgbClr val="5C5158"/>
                    </a:solidFill>
                    <a:latin typeface="Lato Light"/>
                    <a:ea typeface="Lato Light"/>
                    <a:cs typeface="Lato Light"/>
                    <a:sym typeface="Lato Light"/>
                  </a:endParaRPr>
                </a:p>
              </p:txBody>
            </p:sp>
            <p:sp>
              <p:nvSpPr>
                <p:cNvPr id="88" name="Google Shape;88;p14"/>
                <p:cNvSpPr txBox="1"/>
                <p:nvPr/>
              </p:nvSpPr>
              <p:spPr>
                <a:xfrm>
                  <a:off x="1186375" y="2290225"/>
                  <a:ext cx="17778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Key Points</a:t>
                  </a:r>
                  <a:endParaRPr sz="2000">
                    <a:solidFill>
                      <a:srgbClr val="5C5158"/>
                    </a:solidFill>
                    <a:latin typeface="Playfair Display"/>
                    <a:ea typeface="Playfair Display"/>
                    <a:cs typeface="Playfair Display"/>
                    <a:sym typeface="Playfair Display"/>
                  </a:endParaRPr>
                </a:p>
              </p:txBody>
            </p:sp>
          </p:grpSp>
          <p:grpSp>
            <p:nvGrpSpPr>
              <p:cNvPr id="89" name="Google Shape;89;p14"/>
              <p:cNvGrpSpPr/>
              <p:nvPr/>
            </p:nvGrpSpPr>
            <p:grpSpPr>
              <a:xfrm>
                <a:off x="3676479" y="1673425"/>
                <a:ext cx="1777800" cy="1367400"/>
                <a:chOff x="1186375" y="1673425"/>
                <a:chExt cx="1777800" cy="1367400"/>
              </a:xfrm>
            </p:grpSpPr>
            <p:sp>
              <p:nvSpPr>
                <p:cNvPr id="90" name="Google Shape;90;p14"/>
                <p:cNvSpPr txBox="1"/>
                <p:nvPr/>
              </p:nvSpPr>
              <p:spPr>
                <a:xfrm>
                  <a:off x="1224200" y="1673425"/>
                  <a:ext cx="1702200" cy="497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800">
                      <a:solidFill>
                        <a:srgbClr val="2C2A37"/>
                      </a:solidFill>
                      <a:latin typeface="Playfair Display"/>
                      <a:ea typeface="Playfair Display"/>
                      <a:cs typeface="Playfair Display"/>
                      <a:sym typeface="Playfair Display"/>
                    </a:rPr>
                    <a:t>02</a:t>
                  </a:r>
                  <a:endParaRPr sz="3800">
                    <a:solidFill>
                      <a:srgbClr val="2C2A37"/>
                    </a:solidFill>
                    <a:latin typeface="Playfair Display"/>
                    <a:ea typeface="Playfair Display"/>
                    <a:cs typeface="Playfair Display"/>
                    <a:sym typeface="Playfair Display"/>
                  </a:endParaRPr>
                </a:p>
              </p:txBody>
            </p:sp>
            <p:sp>
              <p:nvSpPr>
                <p:cNvPr id="91" name="Google Shape;91;p14"/>
                <p:cNvSpPr txBox="1"/>
                <p:nvPr/>
              </p:nvSpPr>
              <p:spPr>
                <a:xfrm>
                  <a:off x="1331125" y="2671525"/>
                  <a:ext cx="1488300" cy="369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Briefly tell what will be in this topic</a:t>
                  </a:r>
                  <a:endParaRPr sz="1200">
                    <a:solidFill>
                      <a:srgbClr val="5C5158"/>
                    </a:solidFill>
                    <a:latin typeface="Lato Light"/>
                    <a:ea typeface="Lato Light"/>
                    <a:cs typeface="Lato Light"/>
                    <a:sym typeface="Lato Light"/>
                  </a:endParaRPr>
                </a:p>
              </p:txBody>
            </p:sp>
            <p:sp>
              <p:nvSpPr>
                <p:cNvPr id="92" name="Google Shape;92;p14"/>
                <p:cNvSpPr txBox="1"/>
                <p:nvPr/>
              </p:nvSpPr>
              <p:spPr>
                <a:xfrm>
                  <a:off x="1186375" y="2290225"/>
                  <a:ext cx="17778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Key Points</a:t>
                  </a:r>
                  <a:endParaRPr sz="2000">
                    <a:solidFill>
                      <a:srgbClr val="5C5158"/>
                    </a:solidFill>
                    <a:latin typeface="Playfair Display"/>
                    <a:ea typeface="Playfair Display"/>
                    <a:cs typeface="Playfair Display"/>
                    <a:sym typeface="Playfair Display"/>
                  </a:endParaRPr>
                </a:p>
              </p:txBody>
            </p:sp>
          </p:grpSp>
          <p:grpSp>
            <p:nvGrpSpPr>
              <p:cNvPr id="93" name="Google Shape;93;p14"/>
              <p:cNvGrpSpPr/>
              <p:nvPr/>
            </p:nvGrpSpPr>
            <p:grpSpPr>
              <a:xfrm>
                <a:off x="6166582" y="1673425"/>
                <a:ext cx="1777800" cy="1367400"/>
                <a:chOff x="1186375" y="1673425"/>
                <a:chExt cx="1777800" cy="1367400"/>
              </a:xfrm>
            </p:grpSpPr>
            <p:sp>
              <p:nvSpPr>
                <p:cNvPr id="94" name="Google Shape;94;p14"/>
                <p:cNvSpPr txBox="1"/>
                <p:nvPr/>
              </p:nvSpPr>
              <p:spPr>
                <a:xfrm>
                  <a:off x="1224200" y="1673425"/>
                  <a:ext cx="1702200" cy="497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800">
                      <a:solidFill>
                        <a:srgbClr val="2C2A37"/>
                      </a:solidFill>
                      <a:latin typeface="Playfair Display"/>
                      <a:ea typeface="Playfair Display"/>
                      <a:cs typeface="Playfair Display"/>
                      <a:sym typeface="Playfair Display"/>
                    </a:rPr>
                    <a:t>03</a:t>
                  </a:r>
                  <a:endParaRPr sz="3800">
                    <a:solidFill>
                      <a:srgbClr val="2C2A37"/>
                    </a:solidFill>
                    <a:latin typeface="Playfair Display"/>
                    <a:ea typeface="Playfair Display"/>
                    <a:cs typeface="Playfair Display"/>
                    <a:sym typeface="Playfair Display"/>
                  </a:endParaRPr>
                </a:p>
              </p:txBody>
            </p:sp>
            <p:sp>
              <p:nvSpPr>
                <p:cNvPr id="95" name="Google Shape;95;p14"/>
                <p:cNvSpPr txBox="1"/>
                <p:nvPr/>
              </p:nvSpPr>
              <p:spPr>
                <a:xfrm>
                  <a:off x="1331125" y="2671525"/>
                  <a:ext cx="1488300" cy="369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Briefly tell what will be in this topic</a:t>
                  </a:r>
                  <a:endParaRPr sz="1200">
                    <a:solidFill>
                      <a:srgbClr val="5C5158"/>
                    </a:solidFill>
                    <a:latin typeface="Lato Light"/>
                    <a:ea typeface="Lato Light"/>
                    <a:cs typeface="Lato Light"/>
                    <a:sym typeface="Lato Light"/>
                  </a:endParaRPr>
                </a:p>
              </p:txBody>
            </p:sp>
            <p:sp>
              <p:nvSpPr>
                <p:cNvPr id="96" name="Google Shape;96;p14"/>
                <p:cNvSpPr txBox="1"/>
                <p:nvPr/>
              </p:nvSpPr>
              <p:spPr>
                <a:xfrm>
                  <a:off x="1186375" y="2290225"/>
                  <a:ext cx="17778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Key Points</a:t>
                  </a:r>
                  <a:endParaRPr sz="2000">
                    <a:solidFill>
                      <a:srgbClr val="5C5158"/>
                    </a:solidFill>
                    <a:latin typeface="Playfair Display"/>
                    <a:ea typeface="Playfair Display"/>
                    <a:cs typeface="Playfair Display"/>
                    <a:sym typeface="Playfair Display"/>
                  </a:endParaRPr>
                </a:p>
              </p:txBody>
            </p:sp>
          </p:grpSp>
        </p:grpSp>
        <p:grpSp>
          <p:nvGrpSpPr>
            <p:cNvPr id="97" name="Google Shape;97;p14"/>
            <p:cNvGrpSpPr/>
            <p:nvPr/>
          </p:nvGrpSpPr>
          <p:grpSpPr>
            <a:xfrm>
              <a:off x="2277021" y="3158764"/>
              <a:ext cx="4589957" cy="1367400"/>
              <a:chOff x="2279479" y="3158764"/>
              <a:chExt cx="4589957" cy="1367400"/>
            </a:xfrm>
          </p:grpSpPr>
          <p:grpSp>
            <p:nvGrpSpPr>
              <p:cNvPr id="98" name="Google Shape;98;p14"/>
              <p:cNvGrpSpPr/>
              <p:nvPr/>
            </p:nvGrpSpPr>
            <p:grpSpPr>
              <a:xfrm>
                <a:off x="2279479" y="3158764"/>
                <a:ext cx="1777800" cy="1367400"/>
                <a:chOff x="1186375" y="1673425"/>
                <a:chExt cx="1777800" cy="1367400"/>
              </a:xfrm>
            </p:grpSpPr>
            <p:sp>
              <p:nvSpPr>
                <p:cNvPr id="99" name="Google Shape;99;p14"/>
                <p:cNvSpPr txBox="1"/>
                <p:nvPr/>
              </p:nvSpPr>
              <p:spPr>
                <a:xfrm>
                  <a:off x="1224200" y="1673425"/>
                  <a:ext cx="1702200" cy="497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800">
                      <a:solidFill>
                        <a:srgbClr val="2C2A37"/>
                      </a:solidFill>
                      <a:latin typeface="Playfair Display"/>
                      <a:ea typeface="Playfair Display"/>
                      <a:cs typeface="Playfair Display"/>
                      <a:sym typeface="Playfair Display"/>
                    </a:rPr>
                    <a:t>04</a:t>
                  </a:r>
                  <a:endParaRPr sz="3800">
                    <a:solidFill>
                      <a:srgbClr val="2C2A37"/>
                    </a:solidFill>
                    <a:latin typeface="Playfair Display"/>
                    <a:ea typeface="Playfair Display"/>
                    <a:cs typeface="Playfair Display"/>
                    <a:sym typeface="Playfair Display"/>
                  </a:endParaRPr>
                </a:p>
              </p:txBody>
            </p:sp>
            <p:sp>
              <p:nvSpPr>
                <p:cNvPr id="100" name="Google Shape;100;p14"/>
                <p:cNvSpPr txBox="1"/>
                <p:nvPr/>
              </p:nvSpPr>
              <p:spPr>
                <a:xfrm>
                  <a:off x="1331125" y="2671525"/>
                  <a:ext cx="1488300" cy="369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Briefly tell what will be in this topic</a:t>
                  </a:r>
                  <a:endParaRPr sz="1200">
                    <a:solidFill>
                      <a:srgbClr val="5C5158"/>
                    </a:solidFill>
                    <a:latin typeface="Lato Light"/>
                    <a:ea typeface="Lato Light"/>
                    <a:cs typeface="Lato Light"/>
                    <a:sym typeface="Lato Light"/>
                  </a:endParaRPr>
                </a:p>
              </p:txBody>
            </p:sp>
            <p:sp>
              <p:nvSpPr>
                <p:cNvPr id="101" name="Google Shape;101;p14"/>
                <p:cNvSpPr txBox="1"/>
                <p:nvPr/>
              </p:nvSpPr>
              <p:spPr>
                <a:xfrm>
                  <a:off x="1186375" y="2290225"/>
                  <a:ext cx="17778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Key Points</a:t>
                  </a:r>
                  <a:endParaRPr sz="2000">
                    <a:solidFill>
                      <a:srgbClr val="5C5158"/>
                    </a:solidFill>
                    <a:latin typeface="Playfair Display"/>
                    <a:ea typeface="Playfair Display"/>
                    <a:cs typeface="Playfair Display"/>
                    <a:sym typeface="Playfair Display"/>
                  </a:endParaRPr>
                </a:p>
              </p:txBody>
            </p:sp>
          </p:grpSp>
          <p:grpSp>
            <p:nvGrpSpPr>
              <p:cNvPr id="102" name="Google Shape;102;p14"/>
              <p:cNvGrpSpPr/>
              <p:nvPr/>
            </p:nvGrpSpPr>
            <p:grpSpPr>
              <a:xfrm>
                <a:off x="5091636" y="3158764"/>
                <a:ext cx="1777800" cy="1367400"/>
                <a:chOff x="1186375" y="1673425"/>
                <a:chExt cx="1777800" cy="1367400"/>
              </a:xfrm>
            </p:grpSpPr>
            <p:sp>
              <p:nvSpPr>
                <p:cNvPr id="103" name="Google Shape;103;p14"/>
                <p:cNvSpPr txBox="1"/>
                <p:nvPr/>
              </p:nvSpPr>
              <p:spPr>
                <a:xfrm>
                  <a:off x="1224200" y="1673425"/>
                  <a:ext cx="1702200" cy="497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800">
                      <a:solidFill>
                        <a:srgbClr val="2C2A37"/>
                      </a:solidFill>
                      <a:latin typeface="Playfair Display"/>
                      <a:ea typeface="Playfair Display"/>
                      <a:cs typeface="Playfair Display"/>
                      <a:sym typeface="Playfair Display"/>
                    </a:rPr>
                    <a:t>05</a:t>
                  </a:r>
                  <a:endParaRPr sz="3800">
                    <a:solidFill>
                      <a:srgbClr val="2C2A37"/>
                    </a:solidFill>
                    <a:latin typeface="Playfair Display"/>
                    <a:ea typeface="Playfair Display"/>
                    <a:cs typeface="Playfair Display"/>
                    <a:sym typeface="Playfair Display"/>
                  </a:endParaRPr>
                </a:p>
              </p:txBody>
            </p:sp>
            <p:sp>
              <p:nvSpPr>
                <p:cNvPr id="104" name="Google Shape;104;p14"/>
                <p:cNvSpPr txBox="1"/>
                <p:nvPr/>
              </p:nvSpPr>
              <p:spPr>
                <a:xfrm>
                  <a:off x="1331125" y="2671525"/>
                  <a:ext cx="1488300" cy="369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Briefly tell what will be in this topic</a:t>
                  </a:r>
                  <a:endParaRPr sz="1200">
                    <a:solidFill>
                      <a:srgbClr val="5C5158"/>
                    </a:solidFill>
                    <a:latin typeface="Lato Light"/>
                    <a:ea typeface="Lato Light"/>
                    <a:cs typeface="Lato Light"/>
                    <a:sym typeface="Lato Light"/>
                  </a:endParaRPr>
                </a:p>
              </p:txBody>
            </p:sp>
            <p:sp>
              <p:nvSpPr>
                <p:cNvPr id="105" name="Google Shape;105;p14"/>
                <p:cNvSpPr txBox="1"/>
                <p:nvPr/>
              </p:nvSpPr>
              <p:spPr>
                <a:xfrm>
                  <a:off x="1186375" y="2290225"/>
                  <a:ext cx="17778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Playfair Display"/>
                      <a:ea typeface="Playfair Display"/>
                      <a:cs typeface="Playfair Display"/>
                      <a:sym typeface="Playfair Display"/>
                    </a:rPr>
                    <a:t>Key Points</a:t>
                  </a:r>
                  <a:endParaRPr sz="2000">
                    <a:solidFill>
                      <a:srgbClr val="5C5158"/>
                    </a:solidFill>
                    <a:latin typeface="Playfair Display"/>
                    <a:ea typeface="Playfair Display"/>
                    <a:cs typeface="Playfair Display"/>
                    <a:sym typeface="Playfair Display"/>
                  </a:endParaRPr>
                </a:p>
              </p:txBody>
            </p:sp>
          </p:grp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grpSp>
        <p:nvGrpSpPr>
          <p:cNvPr id="621" name="Google Shape;621;p32"/>
          <p:cNvGrpSpPr/>
          <p:nvPr/>
        </p:nvGrpSpPr>
        <p:grpSpPr>
          <a:xfrm>
            <a:off x="-25" y="0"/>
            <a:ext cx="9144000" cy="5143500"/>
            <a:chOff x="-25" y="0"/>
            <a:chExt cx="9144000" cy="5143500"/>
          </a:xfrm>
        </p:grpSpPr>
        <p:sp>
          <p:nvSpPr>
            <p:cNvPr id="622" name="Google Shape;622;p32"/>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23" name="Google Shape;623;p32"/>
            <p:cNvPicPr preferRelativeResize="0"/>
            <p:nvPr/>
          </p:nvPicPr>
          <p:blipFill rotWithShape="1">
            <a:blip r:embed="rId3">
              <a:alphaModFix/>
            </a:blip>
            <a:srcRect b="47022" l="0" r="0" t="0"/>
            <a:stretch/>
          </p:blipFill>
          <p:spPr>
            <a:xfrm>
              <a:off x="2837450" y="4378425"/>
              <a:ext cx="3807925" cy="765075"/>
            </a:xfrm>
            <a:prstGeom prst="rect">
              <a:avLst/>
            </a:prstGeom>
            <a:noFill/>
            <a:ln>
              <a:noFill/>
            </a:ln>
          </p:spPr>
        </p:pic>
        <p:pic>
          <p:nvPicPr>
            <p:cNvPr id="624" name="Google Shape;624;p32"/>
            <p:cNvPicPr preferRelativeResize="0"/>
            <p:nvPr/>
          </p:nvPicPr>
          <p:blipFill rotWithShape="1">
            <a:blip r:embed="rId4">
              <a:alphaModFix/>
            </a:blip>
            <a:srcRect b="12418" l="0" r="0" t="0"/>
            <a:stretch/>
          </p:blipFill>
          <p:spPr>
            <a:xfrm>
              <a:off x="7320075" y="2161500"/>
              <a:ext cx="1709925" cy="2982000"/>
            </a:xfrm>
            <a:prstGeom prst="rect">
              <a:avLst/>
            </a:prstGeom>
            <a:noFill/>
            <a:ln>
              <a:noFill/>
            </a:ln>
          </p:spPr>
        </p:pic>
        <p:pic>
          <p:nvPicPr>
            <p:cNvPr id="625" name="Google Shape;625;p32"/>
            <p:cNvPicPr preferRelativeResize="0"/>
            <p:nvPr/>
          </p:nvPicPr>
          <p:blipFill rotWithShape="1">
            <a:blip r:embed="rId5">
              <a:alphaModFix/>
            </a:blip>
            <a:srcRect b="3072" l="0" r="0" t="0"/>
            <a:stretch/>
          </p:blipFill>
          <p:spPr>
            <a:xfrm>
              <a:off x="288075" y="1377125"/>
              <a:ext cx="1229800" cy="3766374"/>
            </a:xfrm>
            <a:prstGeom prst="rect">
              <a:avLst/>
            </a:prstGeom>
            <a:noFill/>
            <a:ln>
              <a:noFill/>
            </a:ln>
          </p:spPr>
        </p:pic>
        <p:pic>
          <p:nvPicPr>
            <p:cNvPr id="626" name="Google Shape;626;p32"/>
            <p:cNvPicPr preferRelativeResize="0"/>
            <p:nvPr/>
          </p:nvPicPr>
          <p:blipFill rotWithShape="1">
            <a:blip r:embed="rId6">
              <a:alphaModFix/>
            </a:blip>
            <a:srcRect b="0" l="0" r="0" t="33217"/>
            <a:stretch/>
          </p:blipFill>
          <p:spPr>
            <a:xfrm>
              <a:off x="362225" y="0"/>
              <a:ext cx="7574927" cy="867025"/>
            </a:xfrm>
            <a:prstGeom prst="rect">
              <a:avLst/>
            </a:prstGeom>
            <a:noFill/>
            <a:ln>
              <a:noFill/>
            </a:ln>
          </p:spPr>
        </p:pic>
      </p:grpSp>
      <p:grpSp>
        <p:nvGrpSpPr>
          <p:cNvPr id="627" name="Google Shape;627;p32"/>
          <p:cNvGrpSpPr/>
          <p:nvPr/>
        </p:nvGrpSpPr>
        <p:grpSpPr>
          <a:xfrm>
            <a:off x="1192925" y="225121"/>
            <a:ext cx="6758100" cy="3885900"/>
            <a:chOff x="1192925" y="225121"/>
            <a:chExt cx="6758100" cy="3885900"/>
          </a:xfrm>
        </p:grpSpPr>
        <p:sp>
          <p:nvSpPr>
            <p:cNvPr id="628" name="Google Shape;628;p32"/>
            <p:cNvSpPr txBox="1"/>
            <p:nvPr/>
          </p:nvSpPr>
          <p:spPr>
            <a:xfrm>
              <a:off x="1192925" y="225121"/>
              <a:ext cx="6758100" cy="38859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9700">
                  <a:solidFill>
                    <a:srgbClr val="EDE8DE"/>
                  </a:solidFill>
                  <a:latin typeface="Playfair Display"/>
                  <a:ea typeface="Playfair Display"/>
                  <a:cs typeface="Playfair Display"/>
                  <a:sym typeface="Playfair Display"/>
                </a:rPr>
                <a:t>04</a:t>
              </a:r>
              <a:endParaRPr sz="29700">
                <a:solidFill>
                  <a:srgbClr val="EDE8DE"/>
                </a:solidFill>
                <a:latin typeface="Playfair Display"/>
                <a:ea typeface="Playfair Display"/>
                <a:cs typeface="Playfair Display"/>
                <a:sym typeface="Playfair Display"/>
              </a:endParaRPr>
            </a:p>
          </p:txBody>
        </p:sp>
        <p:grpSp>
          <p:nvGrpSpPr>
            <p:cNvPr id="629" name="Google Shape;629;p32"/>
            <p:cNvGrpSpPr/>
            <p:nvPr/>
          </p:nvGrpSpPr>
          <p:grpSpPr>
            <a:xfrm>
              <a:off x="1192925" y="1818918"/>
              <a:ext cx="6758100" cy="1392793"/>
              <a:chOff x="1192900" y="-97432"/>
              <a:chExt cx="6758100" cy="1392793"/>
            </a:xfrm>
          </p:grpSpPr>
          <p:sp>
            <p:nvSpPr>
              <p:cNvPr id="630" name="Google Shape;630;p32"/>
              <p:cNvSpPr txBox="1"/>
              <p:nvPr/>
            </p:nvSpPr>
            <p:spPr>
              <a:xfrm>
                <a:off x="1192900" y="-97432"/>
                <a:ext cx="6758100" cy="1086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8300">
                    <a:solidFill>
                      <a:srgbClr val="2C2A37"/>
                    </a:solidFill>
                    <a:latin typeface="Playfair Display"/>
                    <a:ea typeface="Playfair Display"/>
                    <a:cs typeface="Playfair Display"/>
                    <a:sym typeface="Playfair Display"/>
                  </a:rPr>
                  <a:t>Key Points</a:t>
                </a:r>
                <a:endParaRPr sz="8300">
                  <a:solidFill>
                    <a:srgbClr val="2C2A37"/>
                  </a:solidFill>
                  <a:latin typeface="Playfair Display"/>
                  <a:ea typeface="Playfair Display"/>
                  <a:cs typeface="Playfair Display"/>
                  <a:sym typeface="Playfair Display"/>
                </a:endParaRPr>
              </a:p>
            </p:txBody>
          </p:sp>
          <p:sp>
            <p:nvSpPr>
              <p:cNvPr id="631" name="Google Shape;631;p32"/>
              <p:cNvSpPr txBox="1"/>
              <p:nvPr/>
            </p:nvSpPr>
            <p:spPr>
              <a:xfrm>
                <a:off x="2539050" y="1033761"/>
                <a:ext cx="40659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Lato Light"/>
                    <a:ea typeface="Lato Light"/>
                    <a:cs typeface="Lato Light"/>
                    <a:sym typeface="Lato Light"/>
                  </a:rPr>
                  <a:t>Briefly tell what will be in this topic</a:t>
                </a:r>
                <a:endParaRPr sz="2000">
                  <a:solidFill>
                    <a:srgbClr val="5C5158"/>
                  </a:solidFill>
                  <a:latin typeface="Lato Light"/>
                  <a:ea typeface="Lato Light"/>
                  <a:cs typeface="Lato Light"/>
                  <a:sym typeface="Lato Light"/>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grpSp>
        <p:nvGrpSpPr>
          <p:cNvPr id="636" name="Google Shape;636;p33"/>
          <p:cNvGrpSpPr/>
          <p:nvPr/>
        </p:nvGrpSpPr>
        <p:grpSpPr>
          <a:xfrm>
            <a:off x="-25" y="0"/>
            <a:ext cx="9144000" cy="5145475"/>
            <a:chOff x="-25" y="0"/>
            <a:chExt cx="9144000" cy="5145475"/>
          </a:xfrm>
        </p:grpSpPr>
        <p:sp>
          <p:nvSpPr>
            <p:cNvPr id="637" name="Google Shape;637;p33"/>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38" name="Google Shape;638;p33"/>
            <p:cNvGrpSpPr/>
            <p:nvPr/>
          </p:nvGrpSpPr>
          <p:grpSpPr>
            <a:xfrm>
              <a:off x="677650" y="1471017"/>
              <a:ext cx="7845292" cy="3674458"/>
              <a:chOff x="677650" y="1471017"/>
              <a:chExt cx="7845292" cy="3674458"/>
            </a:xfrm>
          </p:grpSpPr>
          <p:pic>
            <p:nvPicPr>
              <p:cNvPr id="639" name="Google Shape;639;p33"/>
              <p:cNvPicPr preferRelativeResize="0"/>
              <p:nvPr/>
            </p:nvPicPr>
            <p:blipFill>
              <a:blip r:embed="rId3">
                <a:alphaModFix/>
              </a:blip>
              <a:stretch>
                <a:fillRect/>
              </a:stretch>
            </p:blipFill>
            <p:spPr>
              <a:xfrm>
                <a:off x="677650" y="1602250"/>
                <a:ext cx="346600" cy="427475"/>
              </a:xfrm>
              <a:prstGeom prst="rect">
                <a:avLst/>
              </a:prstGeom>
              <a:noFill/>
              <a:ln>
                <a:noFill/>
              </a:ln>
            </p:spPr>
          </p:pic>
          <p:pic>
            <p:nvPicPr>
              <p:cNvPr id="640" name="Google Shape;640;p33"/>
              <p:cNvPicPr preferRelativeResize="0"/>
              <p:nvPr/>
            </p:nvPicPr>
            <p:blipFill>
              <a:blip r:embed="rId4">
                <a:alphaModFix/>
              </a:blip>
              <a:stretch>
                <a:fillRect/>
              </a:stretch>
            </p:blipFill>
            <p:spPr>
              <a:xfrm>
                <a:off x="8059167" y="1471017"/>
                <a:ext cx="463775" cy="492575"/>
              </a:xfrm>
              <a:prstGeom prst="rect">
                <a:avLst/>
              </a:prstGeom>
              <a:noFill/>
              <a:ln>
                <a:noFill/>
              </a:ln>
            </p:spPr>
          </p:pic>
          <p:pic>
            <p:nvPicPr>
              <p:cNvPr id="641" name="Google Shape;641;p33"/>
              <p:cNvPicPr preferRelativeResize="0"/>
              <p:nvPr/>
            </p:nvPicPr>
            <p:blipFill rotWithShape="1">
              <a:blip r:embed="rId5">
                <a:alphaModFix/>
              </a:blip>
              <a:srcRect b="64294" l="0" r="0" t="0"/>
              <a:stretch/>
            </p:blipFill>
            <p:spPr>
              <a:xfrm>
                <a:off x="3129950" y="4627250"/>
                <a:ext cx="3830524" cy="518225"/>
              </a:xfrm>
              <a:prstGeom prst="rect">
                <a:avLst/>
              </a:prstGeom>
              <a:noFill/>
              <a:ln>
                <a:noFill/>
              </a:ln>
            </p:spPr>
          </p:pic>
        </p:grpSp>
      </p:grpSp>
      <p:sp>
        <p:nvSpPr>
          <p:cNvPr id="642" name="Google Shape;642;p33"/>
          <p:cNvSpPr txBox="1"/>
          <p:nvPr/>
        </p:nvSpPr>
        <p:spPr>
          <a:xfrm>
            <a:off x="530200" y="450503"/>
            <a:ext cx="8083500" cy="5889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500">
                <a:solidFill>
                  <a:srgbClr val="2C2A37"/>
                </a:solidFill>
                <a:latin typeface="Playfair Display"/>
                <a:ea typeface="Playfair Display"/>
                <a:cs typeface="Playfair Display"/>
                <a:sym typeface="Playfair Display"/>
              </a:rPr>
              <a:t>Don't Forget the Timeline</a:t>
            </a:r>
            <a:endParaRPr sz="4500">
              <a:solidFill>
                <a:srgbClr val="2C2A37"/>
              </a:solidFill>
              <a:latin typeface="Playfair Display"/>
              <a:ea typeface="Playfair Display"/>
              <a:cs typeface="Playfair Display"/>
              <a:sym typeface="Playfair Display"/>
            </a:endParaRPr>
          </a:p>
        </p:txBody>
      </p:sp>
      <p:sp>
        <p:nvSpPr>
          <p:cNvPr id="643" name="Google Shape;643;p33"/>
          <p:cNvSpPr txBox="1"/>
          <p:nvPr/>
        </p:nvSpPr>
        <p:spPr>
          <a:xfrm>
            <a:off x="955550" y="1157600"/>
            <a:ext cx="7233000" cy="1701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300">
                <a:solidFill>
                  <a:srgbClr val="5C5158"/>
                </a:solidFill>
                <a:latin typeface="Lato Light"/>
                <a:ea typeface="Lato Light"/>
                <a:cs typeface="Lato Light"/>
                <a:sym typeface="Lato Light"/>
              </a:rPr>
              <a:t>Show a project timeline, roadmap, or key milestones achieved or planned.</a:t>
            </a:r>
            <a:endParaRPr sz="1300">
              <a:solidFill>
                <a:srgbClr val="5C5158"/>
              </a:solidFill>
              <a:latin typeface="Lato Light"/>
              <a:ea typeface="Lato Light"/>
              <a:cs typeface="Lato Light"/>
              <a:sym typeface="Lato Light"/>
            </a:endParaRPr>
          </a:p>
        </p:txBody>
      </p:sp>
      <p:grpSp>
        <p:nvGrpSpPr>
          <p:cNvPr id="644" name="Google Shape;644;p33"/>
          <p:cNvGrpSpPr/>
          <p:nvPr/>
        </p:nvGrpSpPr>
        <p:grpSpPr>
          <a:xfrm>
            <a:off x="833926" y="1935000"/>
            <a:ext cx="7482075" cy="2246810"/>
            <a:chOff x="833926" y="1935000"/>
            <a:chExt cx="7482075" cy="2246810"/>
          </a:xfrm>
        </p:grpSpPr>
        <p:grpSp>
          <p:nvGrpSpPr>
            <p:cNvPr id="645" name="Google Shape;645;p33"/>
            <p:cNvGrpSpPr/>
            <p:nvPr/>
          </p:nvGrpSpPr>
          <p:grpSpPr>
            <a:xfrm>
              <a:off x="1493625" y="3217550"/>
              <a:ext cx="6162675" cy="117600"/>
              <a:chOff x="1493625" y="3217550"/>
              <a:chExt cx="6162675" cy="117600"/>
            </a:xfrm>
          </p:grpSpPr>
          <p:cxnSp>
            <p:nvCxnSpPr>
              <p:cNvPr id="646" name="Google Shape;646;p33"/>
              <p:cNvCxnSpPr/>
              <p:nvPr/>
            </p:nvCxnSpPr>
            <p:spPr>
              <a:xfrm>
                <a:off x="1552425" y="3276350"/>
                <a:ext cx="6045000" cy="0"/>
              </a:xfrm>
              <a:prstGeom prst="straightConnector1">
                <a:avLst/>
              </a:prstGeom>
              <a:noFill/>
              <a:ln cap="flat" cmpd="sng" w="9525">
                <a:solidFill>
                  <a:srgbClr val="BCBEC0"/>
                </a:solidFill>
                <a:prstDash val="solid"/>
                <a:round/>
                <a:headEnd len="med" w="med" type="none"/>
                <a:tailEnd len="med" w="med" type="none"/>
              </a:ln>
            </p:spPr>
          </p:cxnSp>
          <p:sp>
            <p:nvSpPr>
              <p:cNvPr id="647" name="Google Shape;647;p33"/>
              <p:cNvSpPr/>
              <p:nvPr/>
            </p:nvSpPr>
            <p:spPr>
              <a:xfrm>
                <a:off x="1493625" y="3217550"/>
                <a:ext cx="117600" cy="117600"/>
              </a:xfrm>
              <a:prstGeom prst="ellipse">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8" name="Google Shape;648;p33"/>
              <p:cNvSpPr/>
              <p:nvPr/>
            </p:nvSpPr>
            <p:spPr>
              <a:xfrm>
                <a:off x="3508650" y="3217550"/>
                <a:ext cx="117600" cy="117600"/>
              </a:xfrm>
              <a:prstGeom prst="ellipse">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9" name="Google Shape;649;p33"/>
              <p:cNvSpPr/>
              <p:nvPr/>
            </p:nvSpPr>
            <p:spPr>
              <a:xfrm>
                <a:off x="5523675" y="3217550"/>
                <a:ext cx="117600" cy="117600"/>
              </a:xfrm>
              <a:prstGeom prst="ellipse">
                <a:avLst/>
              </a:prstGeom>
              <a:solidFill>
                <a:srgbClr val="E1DF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0" name="Google Shape;650;p33"/>
              <p:cNvSpPr/>
              <p:nvPr/>
            </p:nvSpPr>
            <p:spPr>
              <a:xfrm>
                <a:off x="7538700" y="3217550"/>
                <a:ext cx="117600" cy="117600"/>
              </a:xfrm>
              <a:prstGeom prst="ellipse">
                <a:avLst/>
              </a:prstGeom>
              <a:solidFill>
                <a:srgbClr val="F3EC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651" name="Google Shape;651;p33"/>
            <p:cNvGrpSpPr/>
            <p:nvPr/>
          </p:nvGrpSpPr>
          <p:grpSpPr>
            <a:xfrm>
              <a:off x="833926" y="1935000"/>
              <a:ext cx="1437000" cy="2246810"/>
              <a:chOff x="833926" y="1935000"/>
              <a:chExt cx="1437000" cy="2246810"/>
            </a:xfrm>
          </p:grpSpPr>
          <p:grpSp>
            <p:nvGrpSpPr>
              <p:cNvPr id="652" name="Google Shape;652;p33"/>
              <p:cNvGrpSpPr/>
              <p:nvPr/>
            </p:nvGrpSpPr>
            <p:grpSpPr>
              <a:xfrm>
                <a:off x="1042426" y="1935000"/>
                <a:ext cx="1020000" cy="990000"/>
                <a:chOff x="1072500" y="1912500"/>
                <a:chExt cx="1020000" cy="990000"/>
              </a:xfrm>
            </p:grpSpPr>
            <p:sp>
              <p:nvSpPr>
                <p:cNvPr id="653" name="Google Shape;653;p33"/>
                <p:cNvSpPr/>
                <p:nvPr/>
              </p:nvSpPr>
              <p:spPr>
                <a:xfrm>
                  <a:off x="1087500" y="1912500"/>
                  <a:ext cx="990000" cy="990000"/>
                </a:xfrm>
                <a:prstGeom prst="ellipse">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4" name="Google Shape;654;p33"/>
                <p:cNvSpPr txBox="1"/>
                <p:nvPr/>
              </p:nvSpPr>
              <p:spPr>
                <a:xfrm>
                  <a:off x="1072500" y="2172000"/>
                  <a:ext cx="1020000" cy="471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600">
                      <a:solidFill>
                        <a:srgbClr val="5C5158"/>
                      </a:solidFill>
                      <a:latin typeface="Playfair Display"/>
                      <a:ea typeface="Playfair Display"/>
                      <a:cs typeface="Playfair Display"/>
                      <a:sym typeface="Playfair Display"/>
                    </a:rPr>
                    <a:t>Q1</a:t>
                  </a:r>
                  <a:endParaRPr sz="3600">
                    <a:solidFill>
                      <a:srgbClr val="5C5158"/>
                    </a:solidFill>
                    <a:latin typeface="Playfair Display"/>
                    <a:ea typeface="Playfair Display"/>
                    <a:cs typeface="Playfair Display"/>
                    <a:sym typeface="Playfair Display"/>
                  </a:endParaRPr>
                </a:p>
              </p:txBody>
            </p:sp>
          </p:grpSp>
          <p:sp>
            <p:nvSpPr>
              <p:cNvPr id="655" name="Google Shape;655;p33"/>
              <p:cNvSpPr txBox="1"/>
              <p:nvPr/>
            </p:nvSpPr>
            <p:spPr>
              <a:xfrm>
                <a:off x="833926" y="3627710"/>
                <a:ext cx="1437000" cy="5541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Describe the goals for this planned time frame</a:t>
                </a:r>
                <a:endParaRPr sz="1200">
                  <a:solidFill>
                    <a:srgbClr val="5C5158"/>
                  </a:solidFill>
                  <a:latin typeface="Lato Light"/>
                  <a:ea typeface="Lato Light"/>
                  <a:cs typeface="Lato Light"/>
                  <a:sym typeface="Lato Light"/>
                </a:endParaRPr>
              </a:p>
            </p:txBody>
          </p:sp>
        </p:grpSp>
        <p:grpSp>
          <p:nvGrpSpPr>
            <p:cNvPr id="656" name="Google Shape;656;p33"/>
            <p:cNvGrpSpPr/>
            <p:nvPr/>
          </p:nvGrpSpPr>
          <p:grpSpPr>
            <a:xfrm>
              <a:off x="2848951" y="1935000"/>
              <a:ext cx="1437000" cy="2246810"/>
              <a:chOff x="2848951" y="1935000"/>
              <a:chExt cx="1437000" cy="2246810"/>
            </a:xfrm>
          </p:grpSpPr>
          <p:grpSp>
            <p:nvGrpSpPr>
              <p:cNvPr id="657" name="Google Shape;657;p33"/>
              <p:cNvGrpSpPr/>
              <p:nvPr/>
            </p:nvGrpSpPr>
            <p:grpSpPr>
              <a:xfrm>
                <a:off x="3057451" y="1935000"/>
                <a:ext cx="1020000" cy="990000"/>
                <a:chOff x="1072500" y="1912500"/>
                <a:chExt cx="1020000" cy="990000"/>
              </a:xfrm>
            </p:grpSpPr>
            <p:sp>
              <p:nvSpPr>
                <p:cNvPr id="658" name="Google Shape;658;p33"/>
                <p:cNvSpPr/>
                <p:nvPr/>
              </p:nvSpPr>
              <p:spPr>
                <a:xfrm>
                  <a:off x="1087500" y="1912500"/>
                  <a:ext cx="990000" cy="990000"/>
                </a:xfrm>
                <a:prstGeom prst="ellipse">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9" name="Google Shape;659;p33"/>
                <p:cNvSpPr txBox="1"/>
                <p:nvPr/>
              </p:nvSpPr>
              <p:spPr>
                <a:xfrm>
                  <a:off x="1072500" y="2172000"/>
                  <a:ext cx="1020000" cy="471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600">
                      <a:solidFill>
                        <a:srgbClr val="5C5158"/>
                      </a:solidFill>
                      <a:latin typeface="Playfair Display"/>
                      <a:ea typeface="Playfair Display"/>
                      <a:cs typeface="Playfair Display"/>
                      <a:sym typeface="Playfair Display"/>
                    </a:rPr>
                    <a:t>Q2</a:t>
                  </a:r>
                  <a:endParaRPr sz="3600">
                    <a:solidFill>
                      <a:srgbClr val="5C5158"/>
                    </a:solidFill>
                    <a:latin typeface="Playfair Display"/>
                    <a:ea typeface="Playfair Display"/>
                    <a:cs typeface="Playfair Display"/>
                    <a:sym typeface="Playfair Display"/>
                  </a:endParaRPr>
                </a:p>
              </p:txBody>
            </p:sp>
          </p:grpSp>
          <p:sp>
            <p:nvSpPr>
              <p:cNvPr id="660" name="Google Shape;660;p33"/>
              <p:cNvSpPr txBox="1"/>
              <p:nvPr/>
            </p:nvSpPr>
            <p:spPr>
              <a:xfrm>
                <a:off x="2848951" y="3627710"/>
                <a:ext cx="1437000" cy="5541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Describe the goals for this planned time frame</a:t>
                </a:r>
                <a:endParaRPr sz="1200">
                  <a:solidFill>
                    <a:srgbClr val="5C5158"/>
                  </a:solidFill>
                  <a:latin typeface="Lato Light"/>
                  <a:ea typeface="Lato Light"/>
                  <a:cs typeface="Lato Light"/>
                  <a:sym typeface="Lato Light"/>
                </a:endParaRPr>
              </a:p>
            </p:txBody>
          </p:sp>
        </p:grpSp>
        <p:grpSp>
          <p:nvGrpSpPr>
            <p:cNvPr id="661" name="Google Shape;661;p33"/>
            <p:cNvGrpSpPr/>
            <p:nvPr/>
          </p:nvGrpSpPr>
          <p:grpSpPr>
            <a:xfrm>
              <a:off x="4863976" y="1935000"/>
              <a:ext cx="1437000" cy="2246810"/>
              <a:chOff x="4863976" y="1935000"/>
              <a:chExt cx="1437000" cy="2246810"/>
            </a:xfrm>
          </p:grpSpPr>
          <p:grpSp>
            <p:nvGrpSpPr>
              <p:cNvPr id="662" name="Google Shape;662;p33"/>
              <p:cNvGrpSpPr/>
              <p:nvPr/>
            </p:nvGrpSpPr>
            <p:grpSpPr>
              <a:xfrm>
                <a:off x="5072476" y="1935000"/>
                <a:ext cx="1020000" cy="990000"/>
                <a:chOff x="1072500" y="1912500"/>
                <a:chExt cx="1020000" cy="990000"/>
              </a:xfrm>
            </p:grpSpPr>
            <p:sp>
              <p:nvSpPr>
                <p:cNvPr id="663" name="Google Shape;663;p33"/>
                <p:cNvSpPr/>
                <p:nvPr/>
              </p:nvSpPr>
              <p:spPr>
                <a:xfrm>
                  <a:off x="1087500" y="1912500"/>
                  <a:ext cx="990000" cy="990000"/>
                </a:xfrm>
                <a:prstGeom prst="ellipse">
                  <a:avLst/>
                </a:prstGeom>
                <a:solidFill>
                  <a:srgbClr val="E1DF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4" name="Google Shape;664;p33"/>
                <p:cNvSpPr txBox="1"/>
                <p:nvPr/>
              </p:nvSpPr>
              <p:spPr>
                <a:xfrm>
                  <a:off x="1072500" y="2172000"/>
                  <a:ext cx="1020000" cy="471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600">
                      <a:solidFill>
                        <a:srgbClr val="5C5158"/>
                      </a:solidFill>
                      <a:latin typeface="Playfair Display"/>
                      <a:ea typeface="Playfair Display"/>
                      <a:cs typeface="Playfair Display"/>
                      <a:sym typeface="Playfair Display"/>
                    </a:rPr>
                    <a:t>Q3</a:t>
                  </a:r>
                  <a:endParaRPr sz="3600">
                    <a:solidFill>
                      <a:srgbClr val="5C5158"/>
                    </a:solidFill>
                    <a:latin typeface="Playfair Display"/>
                    <a:ea typeface="Playfair Display"/>
                    <a:cs typeface="Playfair Display"/>
                    <a:sym typeface="Playfair Display"/>
                  </a:endParaRPr>
                </a:p>
              </p:txBody>
            </p:sp>
          </p:grpSp>
          <p:sp>
            <p:nvSpPr>
              <p:cNvPr id="665" name="Google Shape;665;p33"/>
              <p:cNvSpPr txBox="1"/>
              <p:nvPr/>
            </p:nvSpPr>
            <p:spPr>
              <a:xfrm>
                <a:off x="4863976" y="3627710"/>
                <a:ext cx="1437000" cy="5541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Describe the goals for this planned time frame</a:t>
                </a:r>
                <a:endParaRPr sz="1200">
                  <a:solidFill>
                    <a:srgbClr val="5C5158"/>
                  </a:solidFill>
                  <a:latin typeface="Lato Light"/>
                  <a:ea typeface="Lato Light"/>
                  <a:cs typeface="Lato Light"/>
                  <a:sym typeface="Lato Light"/>
                </a:endParaRPr>
              </a:p>
            </p:txBody>
          </p:sp>
        </p:grpSp>
        <p:grpSp>
          <p:nvGrpSpPr>
            <p:cNvPr id="666" name="Google Shape;666;p33"/>
            <p:cNvGrpSpPr/>
            <p:nvPr/>
          </p:nvGrpSpPr>
          <p:grpSpPr>
            <a:xfrm>
              <a:off x="6879001" y="1935000"/>
              <a:ext cx="1437000" cy="2246810"/>
              <a:chOff x="6879001" y="1935000"/>
              <a:chExt cx="1437000" cy="2246810"/>
            </a:xfrm>
          </p:grpSpPr>
          <p:grpSp>
            <p:nvGrpSpPr>
              <p:cNvPr id="667" name="Google Shape;667;p33"/>
              <p:cNvGrpSpPr/>
              <p:nvPr/>
            </p:nvGrpSpPr>
            <p:grpSpPr>
              <a:xfrm>
                <a:off x="7087501" y="1935000"/>
                <a:ext cx="1020000" cy="990000"/>
                <a:chOff x="1072500" y="1912500"/>
                <a:chExt cx="1020000" cy="990000"/>
              </a:xfrm>
            </p:grpSpPr>
            <p:sp>
              <p:nvSpPr>
                <p:cNvPr id="668" name="Google Shape;668;p33"/>
                <p:cNvSpPr/>
                <p:nvPr/>
              </p:nvSpPr>
              <p:spPr>
                <a:xfrm>
                  <a:off x="1087500" y="1912500"/>
                  <a:ext cx="990000" cy="990000"/>
                </a:xfrm>
                <a:prstGeom prst="ellipse">
                  <a:avLst/>
                </a:prstGeom>
                <a:solidFill>
                  <a:srgbClr val="F3EC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9" name="Google Shape;669;p33"/>
                <p:cNvSpPr txBox="1"/>
                <p:nvPr/>
              </p:nvSpPr>
              <p:spPr>
                <a:xfrm>
                  <a:off x="1072500" y="2172000"/>
                  <a:ext cx="1020000" cy="471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3600">
                      <a:solidFill>
                        <a:srgbClr val="5C5158"/>
                      </a:solidFill>
                      <a:latin typeface="Playfair Display"/>
                      <a:ea typeface="Playfair Display"/>
                      <a:cs typeface="Playfair Display"/>
                      <a:sym typeface="Playfair Display"/>
                    </a:rPr>
                    <a:t>Q4</a:t>
                  </a:r>
                  <a:endParaRPr sz="3600">
                    <a:solidFill>
                      <a:srgbClr val="5C5158"/>
                    </a:solidFill>
                    <a:latin typeface="Playfair Display"/>
                    <a:ea typeface="Playfair Display"/>
                    <a:cs typeface="Playfair Display"/>
                    <a:sym typeface="Playfair Display"/>
                  </a:endParaRPr>
                </a:p>
              </p:txBody>
            </p:sp>
          </p:grpSp>
          <p:sp>
            <p:nvSpPr>
              <p:cNvPr id="670" name="Google Shape;670;p33"/>
              <p:cNvSpPr txBox="1"/>
              <p:nvPr/>
            </p:nvSpPr>
            <p:spPr>
              <a:xfrm>
                <a:off x="6879001" y="3627710"/>
                <a:ext cx="1437000" cy="5541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200">
                    <a:solidFill>
                      <a:srgbClr val="5C5158"/>
                    </a:solidFill>
                    <a:latin typeface="Lato Light"/>
                    <a:ea typeface="Lato Light"/>
                    <a:cs typeface="Lato Light"/>
                    <a:sym typeface="Lato Light"/>
                  </a:rPr>
                  <a:t>Describe the goals for this planned time frame</a:t>
                </a:r>
                <a:endParaRPr sz="1200">
                  <a:solidFill>
                    <a:srgbClr val="5C5158"/>
                  </a:solidFill>
                  <a:latin typeface="Lato Light"/>
                  <a:ea typeface="Lato Light"/>
                  <a:cs typeface="Lato Light"/>
                  <a:sym typeface="Lato Light"/>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grpSp>
        <p:nvGrpSpPr>
          <p:cNvPr id="675" name="Google Shape;675;p34"/>
          <p:cNvGrpSpPr/>
          <p:nvPr/>
        </p:nvGrpSpPr>
        <p:grpSpPr>
          <a:xfrm>
            <a:off x="-25" y="0"/>
            <a:ext cx="9144000" cy="5145550"/>
            <a:chOff x="-25" y="0"/>
            <a:chExt cx="9144000" cy="5145550"/>
          </a:xfrm>
        </p:grpSpPr>
        <p:sp>
          <p:nvSpPr>
            <p:cNvPr id="676" name="Google Shape;676;p34"/>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7" name="Google Shape;677;p34"/>
            <p:cNvPicPr preferRelativeResize="0"/>
            <p:nvPr/>
          </p:nvPicPr>
          <p:blipFill rotWithShape="1">
            <a:blip r:embed="rId3">
              <a:alphaModFix/>
            </a:blip>
            <a:srcRect b="0" l="0" r="0" t="0"/>
            <a:stretch/>
          </p:blipFill>
          <p:spPr>
            <a:xfrm>
              <a:off x="228500" y="2040150"/>
              <a:ext cx="1618151" cy="3105400"/>
            </a:xfrm>
            <a:prstGeom prst="rect">
              <a:avLst/>
            </a:prstGeom>
            <a:noFill/>
            <a:ln>
              <a:noFill/>
            </a:ln>
          </p:spPr>
        </p:pic>
        <p:pic>
          <p:nvPicPr>
            <p:cNvPr id="678" name="Google Shape;678;p34"/>
            <p:cNvPicPr preferRelativeResize="0"/>
            <p:nvPr/>
          </p:nvPicPr>
          <p:blipFill>
            <a:blip r:embed="rId4">
              <a:alphaModFix/>
            </a:blip>
            <a:stretch>
              <a:fillRect/>
            </a:stretch>
          </p:blipFill>
          <p:spPr>
            <a:xfrm>
              <a:off x="723850" y="489212"/>
              <a:ext cx="830275" cy="881050"/>
            </a:xfrm>
            <a:prstGeom prst="rect">
              <a:avLst/>
            </a:prstGeom>
            <a:noFill/>
            <a:ln>
              <a:noFill/>
            </a:ln>
          </p:spPr>
        </p:pic>
        <p:pic>
          <p:nvPicPr>
            <p:cNvPr id="679" name="Google Shape;679;p34"/>
            <p:cNvPicPr preferRelativeResize="0"/>
            <p:nvPr/>
          </p:nvPicPr>
          <p:blipFill rotWithShape="1">
            <a:blip r:embed="rId5">
              <a:alphaModFix/>
            </a:blip>
            <a:srcRect b="4370" l="0" r="0" t="0"/>
            <a:stretch/>
          </p:blipFill>
          <p:spPr>
            <a:xfrm>
              <a:off x="7614375" y="1545750"/>
              <a:ext cx="1194850" cy="3599726"/>
            </a:xfrm>
            <a:prstGeom prst="rect">
              <a:avLst/>
            </a:prstGeom>
            <a:noFill/>
            <a:ln>
              <a:noFill/>
            </a:ln>
          </p:spPr>
        </p:pic>
        <p:pic>
          <p:nvPicPr>
            <p:cNvPr id="680" name="Google Shape;680;p34"/>
            <p:cNvPicPr preferRelativeResize="0"/>
            <p:nvPr/>
          </p:nvPicPr>
          <p:blipFill rotWithShape="1">
            <a:blip r:embed="rId6">
              <a:alphaModFix/>
            </a:blip>
            <a:srcRect b="0" l="0" r="0" t="58576"/>
            <a:stretch/>
          </p:blipFill>
          <p:spPr>
            <a:xfrm>
              <a:off x="7142350" y="0"/>
              <a:ext cx="1511151" cy="624525"/>
            </a:xfrm>
            <a:prstGeom prst="rect">
              <a:avLst/>
            </a:prstGeom>
            <a:noFill/>
            <a:ln>
              <a:noFill/>
            </a:ln>
          </p:spPr>
        </p:pic>
      </p:grpSp>
      <p:grpSp>
        <p:nvGrpSpPr>
          <p:cNvPr id="681" name="Google Shape;681;p34"/>
          <p:cNvGrpSpPr/>
          <p:nvPr/>
        </p:nvGrpSpPr>
        <p:grpSpPr>
          <a:xfrm>
            <a:off x="1181000" y="450500"/>
            <a:ext cx="6781800" cy="4264251"/>
            <a:chOff x="1181000" y="450500"/>
            <a:chExt cx="6781800" cy="4264251"/>
          </a:xfrm>
        </p:grpSpPr>
        <p:sp>
          <p:nvSpPr>
            <p:cNvPr id="682" name="Google Shape;682;p34"/>
            <p:cNvSpPr txBox="1"/>
            <p:nvPr/>
          </p:nvSpPr>
          <p:spPr>
            <a:xfrm>
              <a:off x="1181000" y="450500"/>
              <a:ext cx="6781800" cy="5757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400">
                  <a:solidFill>
                    <a:srgbClr val="2C2A37"/>
                  </a:solidFill>
                  <a:latin typeface="Playfair Display"/>
                  <a:ea typeface="Playfair Display"/>
                  <a:cs typeface="Playfair Display"/>
                  <a:sym typeface="Playfair Display"/>
                </a:rPr>
                <a:t>Financial Overview</a:t>
              </a:r>
              <a:endParaRPr sz="4700">
                <a:solidFill>
                  <a:srgbClr val="2C2A37"/>
                </a:solidFill>
                <a:latin typeface="Playfair Display"/>
                <a:ea typeface="Playfair Display"/>
                <a:cs typeface="Playfair Display"/>
                <a:sym typeface="Playfair Display"/>
              </a:endParaRPr>
            </a:p>
          </p:txBody>
        </p:sp>
        <p:grpSp>
          <p:nvGrpSpPr>
            <p:cNvPr id="683" name="Google Shape;683;p34"/>
            <p:cNvGrpSpPr/>
            <p:nvPr/>
          </p:nvGrpSpPr>
          <p:grpSpPr>
            <a:xfrm>
              <a:off x="1286175" y="1316259"/>
              <a:ext cx="6609901" cy="3029068"/>
              <a:chOff x="1286175" y="1316259"/>
              <a:chExt cx="6609901" cy="3029068"/>
            </a:xfrm>
          </p:grpSpPr>
          <p:grpSp>
            <p:nvGrpSpPr>
              <p:cNvPr id="684" name="Google Shape;684;p34"/>
              <p:cNvGrpSpPr/>
              <p:nvPr/>
            </p:nvGrpSpPr>
            <p:grpSpPr>
              <a:xfrm>
                <a:off x="1286175" y="1316259"/>
                <a:ext cx="6609901" cy="3029068"/>
                <a:chOff x="1286175" y="1316259"/>
                <a:chExt cx="6609901" cy="3029068"/>
              </a:xfrm>
            </p:grpSpPr>
            <p:grpSp>
              <p:nvGrpSpPr>
                <p:cNvPr id="685" name="Google Shape;685;p34"/>
                <p:cNvGrpSpPr/>
                <p:nvPr/>
              </p:nvGrpSpPr>
              <p:grpSpPr>
                <a:xfrm>
                  <a:off x="5434300" y="1316259"/>
                  <a:ext cx="2461776" cy="3029068"/>
                  <a:chOff x="5434300" y="1316259"/>
                  <a:chExt cx="2461776" cy="3029068"/>
                </a:xfrm>
              </p:grpSpPr>
              <p:grpSp>
                <p:nvGrpSpPr>
                  <p:cNvPr id="686" name="Google Shape;686;p34"/>
                  <p:cNvGrpSpPr/>
                  <p:nvPr/>
                </p:nvGrpSpPr>
                <p:grpSpPr>
                  <a:xfrm>
                    <a:off x="5434300" y="1316259"/>
                    <a:ext cx="2461776" cy="927430"/>
                    <a:chOff x="5434300" y="1316259"/>
                    <a:chExt cx="2461776" cy="927430"/>
                  </a:xfrm>
                </p:grpSpPr>
                <p:sp>
                  <p:nvSpPr>
                    <p:cNvPr id="687" name="Google Shape;687;p34"/>
                    <p:cNvSpPr/>
                    <p:nvPr/>
                  </p:nvSpPr>
                  <p:spPr>
                    <a:xfrm>
                      <a:off x="5434300" y="1754075"/>
                      <a:ext cx="2461775" cy="276075"/>
                    </a:xfrm>
                    <a:custGeom>
                      <a:rect b="b" l="l" r="r" t="t"/>
                      <a:pathLst>
                        <a:path extrusionOk="0" h="11043" w="98471">
                          <a:moveTo>
                            <a:pt x="0" y="11043"/>
                          </a:moveTo>
                          <a:lnTo>
                            <a:pt x="13989" y="0"/>
                          </a:lnTo>
                          <a:lnTo>
                            <a:pt x="98471" y="0"/>
                          </a:lnTo>
                        </a:path>
                      </a:pathLst>
                    </a:custGeom>
                    <a:noFill/>
                    <a:ln cap="flat" cmpd="sng" w="9525">
                      <a:solidFill>
                        <a:srgbClr val="E7D8C3"/>
                      </a:solidFill>
                      <a:prstDash val="solid"/>
                      <a:round/>
                      <a:headEnd len="med" w="med" type="none"/>
                      <a:tailEnd len="med" w="med" type="none"/>
                    </a:ln>
                  </p:spPr>
                </p:sp>
                <p:grpSp>
                  <p:nvGrpSpPr>
                    <p:cNvPr id="688" name="Google Shape;688;p34"/>
                    <p:cNvGrpSpPr/>
                    <p:nvPr/>
                  </p:nvGrpSpPr>
                  <p:grpSpPr>
                    <a:xfrm>
                      <a:off x="6459076" y="1316259"/>
                      <a:ext cx="1437000" cy="927430"/>
                      <a:chOff x="6459076" y="1316259"/>
                      <a:chExt cx="1437000" cy="927430"/>
                    </a:xfrm>
                  </p:grpSpPr>
                  <p:sp>
                    <p:nvSpPr>
                      <p:cNvPr id="689" name="Google Shape;689;p34"/>
                      <p:cNvSpPr txBox="1"/>
                      <p:nvPr/>
                    </p:nvSpPr>
                    <p:spPr>
                      <a:xfrm>
                        <a:off x="6459076" y="1316259"/>
                        <a:ext cx="1437000" cy="307800"/>
                      </a:xfrm>
                      <a:prstGeom prst="rect">
                        <a:avLst/>
                      </a:prstGeom>
                      <a:noFill/>
                      <a:ln>
                        <a:noFill/>
                      </a:ln>
                    </p:spPr>
                    <p:txBody>
                      <a:bodyPr anchorCtr="0" anchor="ctr" bIns="0" lIns="0" spcFirstLastPara="1" rIns="0" wrap="square" tIns="0">
                        <a:spAutoFit/>
                      </a:bodyPr>
                      <a:lstStyle/>
                      <a:p>
                        <a:pPr indent="0" lvl="0" marL="0" rtl="0" algn="r">
                          <a:lnSpc>
                            <a:spcPct val="100000"/>
                          </a:lnSpc>
                          <a:spcBef>
                            <a:spcPts val="0"/>
                          </a:spcBef>
                          <a:spcAft>
                            <a:spcPts val="0"/>
                          </a:spcAft>
                          <a:buNone/>
                        </a:pPr>
                        <a:r>
                          <a:rPr lang="uk" sz="2000">
                            <a:solidFill>
                              <a:srgbClr val="5C5158"/>
                            </a:solidFill>
                            <a:latin typeface="Lato Light"/>
                            <a:ea typeface="Lato Light"/>
                            <a:cs typeface="Lato Light"/>
                            <a:sym typeface="Lato Light"/>
                          </a:rPr>
                          <a:t>Category 3</a:t>
                        </a:r>
                        <a:endParaRPr sz="2000">
                          <a:solidFill>
                            <a:srgbClr val="5C5158"/>
                          </a:solidFill>
                          <a:latin typeface="Lato Light"/>
                          <a:ea typeface="Lato Light"/>
                          <a:cs typeface="Lato Light"/>
                          <a:sym typeface="Lato Light"/>
                        </a:endParaRPr>
                      </a:p>
                    </p:txBody>
                  </p:sp>
                  <p:sp>
                    <p:nvSpPr>
                      <p:cNvPr id="690" name="Google Shape;690;p34"/>
                      <p:cNvSpPr txBox="1"/>
                      <p:nvPr/>
                    </p:nvSpPr>
                    <p:spPr>
                      <a:xfrm>
                        <a:off x="6459076" y="1751090"/>
                        <a:ext cx="1437000" cy="492600"/>
                      </a:xfrm>
                      <a:prstGeom prst="rect">
                        <a:avLst/>
                      </a:prstGeom>
                      <a:noFill/>
                      <a:ln>
                        <a:noFill/>
                      </a:ln>
                    </p:spPr>
                    <p:txBody>
                      <a:bodyPr anchorCtr="0" anchor="ctr" bIns="0" lIns="0" spcFirstLastPara="1" rIns="0" wrap="square" tIns="0">
                        <a:spAutoFit/>
                      </a:bodyPr>
                      <a:lstStyle/>
                      <a:p>
                        <a:pPr indent="0" lvl="0" marL="0" rtl="0" algn="r">
                          <a:lnSpc>
                            <a:spcPct val="100000"/>
                          </a:lnSpc>
                          <a:spcBef>
                            <a:spcPts val="0"/>
                          </a:spcBef>
                          <a:spcAft>
                            <a:spcPts val="0"/>
                          </a:spcAft>
                          <a:buNone/>
                        </a:pPr>
                        <a:r>
                          <a:rPr lang="uk" sz="3200">
                            <a:solidFill>
                              <a:srgbClr val="5C5158"/>
                            </a:solidFill>
                            <a:latin typeface="Playfair Display"/>
                            <a:ea typeface="Playfair Display"/>
                            <a:cs typeface="Playfair Display"/>
                            <a:sym typeface="Playfair Display"/>
                          </a:rPr>
                          <a:t>125.15</a:t>
                        </a:r>
                        <a:endParaRPr sz="3200">
                          <a:solidFill>
                            <a:srgbClr val="5C5158"/>
                          </a:solidFill>
                          <a:latin typeface="Playfair Display"/>
                          <a:ea typeface="Playfair Display"/>
                          <a:cs typeface="Playfair Display"/>
                          <a:sym typeface="Playfair Display"/>
                        </a:endParaRPr>
                      </a:p>
                    </p:txBody>
                  </p:sp>
                </p:grpSp>
              </p:grpSp>
              <p:grpSp>
                <p:nvGrpSpPr>
                  <p:cNvPr id="691" name="Google Shape;691;p34"/>
                  <p:cNvGrpSpPr/>
                  <p:nvPr/>
                </p:nvGrpSpPr>
                <p:grpSpPr>
                  <a:xfrm>
                    <a:off x="5434300" y="3417897"/>
                    <a:ext cx="2461776" cy="927430"/>
                    <a:chOff x="5434300" y="1316259"/>
                    <a:chExt cx="2461776" cy="927430"/>
                  </a:xfrm>
                </p:grpSpPr>
                <p:sp>
                  <p:nvSpPr>
                    <p:cNvPr id="692" name="Google Shape;692;p34"/>
                    <p:cNvSpPr/>
                    <p:nvPr/>
                  </p:nvSpPr>
                  <p:spPr>
                    <a:xfrm flipH="1" rot="10800000">
                      <a:off x="5434300" y="1475000"/>
                      <a:ext cx="2461775" cy="276075"/>
                    </a:xfrm>
                    <a:custGeom>
                      <a:rect b="b" l="l" r="r" t="t"/>
                      <a:pathLst>
                        <a:path extrusionOk="0" h="11043" w="98471">
                          <a:moveTo>
                            <a:pt x="0" y="11043"/>
                          </a:moveTo>
                          <a:lnTo>
                            <a:pt x="13989" y="0"/>
                          </a:lnTo>
                          <a:lnTo>
                            <a:pt x="98471" y="0"/>
                          </a:lnTo>
                        </a:path>
                      </a:pathLst>
                    </a:custGeom>
                    <a:noFill/>
                    <a:ln cap="flat" cmpd="sng" w="9525">
                      <a:solidFill>
                        <a:srgbClr val="E3DCCD"/>
                      </a:solidFill>
                      <a:prstDash val="solid"/>
                      <a:round/>
                      <a:headEnd len="med" w="med" type="none"/>
                      <a:tailEnd len="med" w="med" type="none"/>
                    </a:ln>
                  </p:spPr>
                </p:sp>
                <p:grpSp>
                  <p:nvGrpSpPr>
                    <p:cNvPr id="693" name="Google Shape;693;p34"/>
                    <p:cNvGrpSpPr/>
                    <p:nvPr/>
                  </p:nvGrpSpPr>
                  <p:grpSpPr>
                    <a:xfrm>
                      <a:off x="6459076" y="1316259"/>
                      <a:ext cx="1437000" cy="927430"/>
                      <a:chOff x="6459076" y="1316259"/>
                      <a:chExt cx="1437000" cy="927430"/>
                    </a:xfrm>
                  </p:grpSpPr>
                  <p:sp>
                    <p:nvSpPr>
                      <p:cNvPr id="694" name="Google Shape;694;p34"/>
                      <p:cNvSpPr txBox="1"/>
                      <p:nvPr/>
                    </p:nvSpPr>
                    <p:spPr>
                      <a:xfrm>
                        <a:off x="6459076" y="1316259"/>
                        <a:ext cx="1437000" cy="307800"/>
                      </a:xfrm>
                      <a:prstGeom prst="rect">
                        <a:avLst/>
                      </a:prstGeom>
                      <a:noFill/>
                      <a:ln>
                        <a:noFill/>
                      </a:ln>
                    </p:spPr>
                    <p:txBody>
                      <a:bodyPr anchorCtr="0" anchor="ctr" bIns="0" lIns="0" spcFirstLastPara="1" rIns="0" wrap="square" tIns="0">
                        <a:spAutoFit/>
                      </a:bodyPr>
                      <a:lstStyle/>
                      <a:p>
                        <a:pPr indent="0" lvl="0" marL="0" rtl="0" algn="r">
                          <a:lnSpc>
                            <a:spcPct val="100000"/>
                          </a:lnSpc>
                          <a:spcBef>
                            <a:spcPts val="0"/>
                          </a:spcBef>
                          <a:spcAft>
                            <a:spcPts val="0"/>
                          </a:spcAft>
                          <a:buNone/>
                        </a:pPr>
                        <a:r>
                          <a:rPr lang="uk" sz="2000">
                            <a:solidFill>
                              <a:srgbClr val="5C5158"/>
                            </a:solidFill>
                            <a:latin typeface="Lato Light"/>
                            <a:ea typeface="Lato Light"/>
                            <a:cs typeface="Lato Light"/>
                            <a:sym typeface="Lato Light"/>
                          </a:rPr>
                          <a:t>Category 4</a:t>
                        </a:r>
                        <a:endParaRPr sz="2000">
                          <a:solidFill>
                            <a:srgbClr val="5C5158"/>
                          </a:solidFill>
                          <a:latin typeface="Lato Light"/>
                          <a:ea typeface="Lato Light"/>
                          <a:cs typeface="Lato Light"/>
                          <a:sym typeface="Lato Light"/>
                        </a:endParaRPr>
                      </a:p>
                    </p:txBody>
                  </p:sp>
                  <p:sp>
                    <p:nvSpPr>
                      <p:cNvPr id="695" name="Google Shape;695;p34"/>
                      <p:cNvSpPr txBox="1"/>
                      <p:nvPr/>
                    </p:nvSpPr>
                    <p:spPr>
                      <a:xfrm>
                        <a:off x="6459076" y="1751090"/>
                        <a:ext cx="1437000" cy="492600"/>
                      </a:xfrm>
                      <a:prstGeom prst="rect">
                        <a:avLst/>
                      </a:prstGeom>
                      <a:noFill/>
                      <a:ln>
                        <a:noFill/>
                      </a:ln>
                    </p:spPr>
                    <p:txBody>
                      <a:bodyPr anchorCtr="0" anchor="ctr" bIns="0" lIns="0" spcFirstLastPara="1" rIns="0" wrap="square" tIns="0">
                        <a:spAutoFit/>
                      </a:bodyPr>
                      <a:lstStyle/>
                      <a:p>
                        <a:pPr indent="0" lvl="0" marL="0" rtl="0" algn="r">
                          <a:lnSpc>
                            <a:spcPct val="100000"/>
                          </a:lnSpc>
                          <a:spcBef>
                            <a:spcPts val="0"/>
                          </a:spcBef>
                          <a:spcAft>
                            <a:spcPts val="0"/>
                          </a:spcAft>
                          <a:buNone/>
                        </a:pPr>
                        <a:r>
                          <a:rPr lang="uk" sz="3200">
                            <a:solidFill>
                              <a:srgbClr val="5C5158"/>
                            </a:solidFill>
                            <a:latin typeface="Playfair Display"/>
                            <a:ea typeface="Playfair Display"/>
                            <a:cs typeface="Playfair Display"/>
                            <a:sym typeface="Playfair Display"/>
                          </a:rPr>
                          <a:t>280.25</a:t>
                        </a:r>
                        <a:endParaRPr sz="3200">
                          <a:solidFill>
                            <a:srgbClr val="5C5158"/>
                          </a:solidFill>
                          <a:latin typeface="Playfair Display"/>
                          <a:ea typeface="Playfair Display"/>
                          <a:cs typeface="Playfair Display"/>
                          <a:sym typeface="Playfair Display"/>
                        </a:endParaRPr>
                      </a:p>
                    </p:txBody>
                  </p:sp>
                </p:grpSp>
              </p:grpSp>
            </p:grpSp>
            <p:grpSp>
              <p:nvGrpSpPr>
                <p:cNvPr id="696" name="Google Shape;696;p34"/>
                <p:cNvGrpSpPr/>
                <p:nvPr/>
              </p:nvGrpSpPr>
              <p:grpSpPr>
                <a:xfrm flipH="1">
                  <a:off x="1286175" y="1316259"/>
                  <a:ext cx="2461776" cy="3029068"/>
                  <a:chOff x="5434300" y="1316259"/>
                  <a:chExt cx="2461776" cy="3029068"/>
                </a:xfrm>
              </p:grpSpPr>
              <p:grpSp>
                <p:nvGrpSpPr>
                  <p:cNvPr id="697" name="Google Shape;697;p34"/>
                  <p:cNvGrpSpPr/>
                  <p:nvPr/>
                </p:nvGrpSpPr>
                <p:grpSpPr>
                  <a:xfrm>
                    <a:off x="5434300" y="1316259"/>
                    <a:ext cx="2461776" cy="927430"/>
                    <a:chOff x="5434300" y="1316259"/>
                    <a:chExt cx="2461776" cy="927430"/>
                  </a:xfrm>
                </p:grpSpPr>
                <p:sp>
                  <p:nvSpPr>
                    <p:cNvPr id="698" name="Google Shape;698;p34"/>
                    <p:cNvSpPr/>
                    <p:nvPr/>
                  </p:nvSpPr>
                  <p:spPr>
                    <a:xfrm>
                      <a:off x="5434300" y="1754075"/>
                      <a:ext cx="2461775" cy="276075"/>
                    </a:xfrm>
                    <a:custGeom>
                      <a:rect b="b" l="l" r="r" t="t"/>
                      <a:pathLst>
                        <a:path extrusionOk="0" h="11043" w="98471">
                          <a:moveTo>
                            <a:pt x="0" y="11043"/>
                          </a:moveTo>
                          <a:lnTo>
                            <a:pt x="13989" y="0"/>
                          </a:lnTo>
                          <a:lnTo>
                            <a:pt x="98471" y="0"/>
                          </a:lnTo>
                        </a:path>
                      </a:pathLst>
                    </a:custGeom>
                    <a:noFill/>
                    <a:ln cap="flat" cmpd="sng" w="9525">
                      <a:solidFill>
                        <a:srgbClr val="E7D8C3"/>
                      </a:solidFill>
                      <a:prstDash val="solid"/>
                      <a:round/>
                      <a:headEnd len="med" w="med" type="none"/>
                      <a:tailEnd len="med" w="med" type="none"/>
                    </a:ln>
                  </p:spPr>
                </p:sp>
                <p:grpSp>
                  <p:nvGrpSpPr>
                    <p:cNvPr id="699" name="Google Shape;699;p34"/>
                    <p:cNvGrpSpPr/>
                    <p:nvPr/>
                  </p:nvGrpSpPr>
                  <p:grpSpPr>
                    <a:xfrm>
                      <a:off x="6459076" y="1316259"/>
                      <a:ext cx="1437000" cy="927430"/>
                      <a:chOff x="6459076" y="1316259"/>
                      <a:chExt cx="1437000" cy="927430"/>
                    </a:xfrm>
                  </p:grpSpPr>
                  <p:sp>
                    <p:nvSpPr>
                      <p:cNvPr id="700" name="Google Shape;700;p34"/>
                      <p:cNvSpPr txBox="1"/>
                      <p:nvPr/>
                    </p:nvSpPr>
                    <p:spPr>
                      <a:xfrm>
                        <a:off x="6459076" y="1316259"/>
                        <a:ext cx="1437000" cy="3078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2000">
                            <a:solidFill>
                              <a:srgbClr val="5C5158"/>
                            </a:solidFill>
                            <a:latin typeface="Lato Light"/>
                            <a:ea typeface="Lato Light"/>
                            <a:cs typeface="Lato Light"/>
                            <a:sym typeface="Lato Light"/>
                          </a:rPr>
                          <a:t>Category 1</a:t>
                        </a:r>
                        <a:endParaRPr sz="2000">
                          <a:solidFill>
                            <a:srgbClr val="5C5158"/>
                          </a:solidFill>
                          <a:latin typeface="Lato Light"/>
                          <a:ea typeface="Lato Light"/>
                          <a:cs typeface="Lato Light"/>
                          <a:sym typeface="Lato Light"/>
                        </a:endParaRPr>
                      </a:p>
                    </p:txBody>
                  </p:sp>
                  <p:sp>
                    <p:nvSpPr>
                      <p:cNvPr id="701" name="Google Shape;701;p34"/>
                      <p:cNvSpPr txBox="1"/>
                      <p:nvPr/>
                    </p:nvSpPr>
                    <p:spPr>
                      <a:xfrm>
                        <a:off x="6459076" y="1751090"/>
                        <a:ext cx="1437000" cy="4926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3200">
                            <a:solidFill>
                              <a:srgbClr val="5C5158"/>
                            </a:solidFill>
                            <a:latin typeface="Playfair Display"/>
                            <a:ea typeface="Playfair Display"/>
                            <a:cs typeface="Playfair Display"/>
                            <a:sym typeface="Playfair Display"/>
                          </a:rPr>
                          <a:t>265.64</a:t>
                        </a:r>
                        <a:endParaRPr sz="3200">
                          <a:solidFill>
                            <a:srgbClr val="5C5158"/>
                          </a:solidFill>
                          <a:latin typeface="Playfair Display"/>
                          <a:ea typeface="Playfair Display"/>
                          <a:cs typeface="Playfair Display"/>
                          <a:sym typeface="Playfair Display"/>
                        </a:endParaRPr>
                      </a:p>
                    </p:txBody>
                  </p:sp>
                </p:grpSp>
              </p:grpSp>
              <p:grpSp>
                <p:nvGrpSpPr>
                  <p:cNvPr id="702" name="Google Shape;702;p34"/>
                  <p:cNvGrpSpPr/>
                  <p:nvPr/>
                </p:nvGrpSpPr>
                <p:grpSpPr>
                  <a:xfrm>
                    <a:off x="5434300" y="3417897"/>
                    <a:ext cx="2461776" cy="927430"/>
                    <a:chOff x="5434300" y="1316259"/>
                    <a:chExt cx="2461776" cy="927430"/>
                  </a:xfrm>
                </p:grpSpPr>
                <p:sp>
                  <p:nvSpPr>
                    <p:cNvPr id="703" name="Google Shape;703;p34"/>
                    <p:cNvSpPr/>
                    <p:nvPr/>
                  </p:nvSpPr>
                  <p:spPr>
                    <a:xfrm flipH="1" rot="10800000">
                      <a:off x="5434300" y="1475000"/>
                      <a:ext cx="2461775" cy="276075"/>
                    </a:xfrm>
                    <a:custGeom>
                      <a:rect b="b" l="l" r="r" t="t"/>
                      <a:pathLst>
                        <a:path extrusionOk="0" h="11043" w="98471">
                          <a:moveTo>
                            <a:pt x="0" y="11043"/>
                          </a:moveTo>
                          <a:lnTo>
                            <a:pt x="13989" y="0"/>
                          </a:lnTo>
                          <a:lnTo>
                            <a:pt x="98471" y="0"/>
                          </a:lnTo>
                        </a:path>
                      </a:pathLst>
                    </a:custGeom>
                    <a:noFill/>
                    <a:ln cap="flat" cmpd="sng" w="9525">
                      <a:solidFill>
                        <a:srgbClr val="F3ECE3"/>
                      </a:solidFill>
                      <a:prstDash val="solid"/>
                      <a:round/>
                      <a:headEnd len="med" w="med" type="none"/>
                      <a:tailEnd len="med" w="med" type="none"/>
                    </a:ln>
                  </p:spPr>
                </p:sp>
                <p:grpSp>
                  <p:nvGrpSpPr>
                    <p:cNvPr id="704" name="Google Shape;704;p34"/>
                    <p:cNvGrpSpPr/>
                    <p:nvPr/>
                  </p:nvGrpSpPr>
                  <p:grpSpPr>
                    <a:xfrm>
                      <a:off x="6459076" y="1316259"/>
                      <a:ext cx="1437000" cy="927430"/>
                      <a:chOff x="6459076" y="1316259"/>
                      <a:chExt cx="1437000" cy="927430"/>
                    </a:xfrm>
                  </p:grpSpPr>
                  <p:sp>
                    <p:nvSpPr>
                      <p:cNvPr id="705" name="Google Shape;705;p34"/>
                      <p:cNvSpPr txBox="1"/>
                      <p:nvPr/>
                    </p:nvSpPr>
                    <p:spPr>
                      <a:xfrm>
                        <a:off x="6459076" y="1316259"/>
                        <a:ext cx="1437000" cy="3078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2000">
                            <a:solidFill>
                              <a:srgbClr val="5C5158"/>
                            </a:solidFill>
                            <a:latin typeface="Lato Light"/>
                            <a:ea typeface="Lato Light"/>
                            <a:cs typeface="Lato Light"/>
                            <a:sym typeface="Lato Light"/>
                          </a:rPr>
                          <a:t>Category 2</a:t>
                        </a:r>
                        <a:endParaRPr sz="2000">
                          <a:solidFill>
                            <a:srgbClr val="5C5158"/>
                          </a:solidFill>
                          <a:latin typeface="Lato Light"/>
                          <a:ea typeface="Lato Light"/>
                          <a:cs typeface="Lato Light"/>
                          <a:sym typeface="Lato Light"/>
                        </a:endParaRPr>
                      </a:p>
                    </p:txBody>
                  </p:sp>
                  <p:sp>
                    <p:nvSpPr>
                      <p:cNvPr id="706" name="Google Shape;706;p34"/>
                      <p:cNvSpPr txBox="1"/>
                      <p:nvPr/>
                    </p:nvSpPr>
                    <p:spPr>
                      <a:xfrm>
                        <a:off x="6459076" y="1751090"/>
                        <a:ext cx="1437000" cy="4926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3200">
                            <a:solidFill>
                              <a:srgbClr val="5C5158"/>
                            </a:solidFill>
                            <a:latin typeface="Playfair Display"/>
                            <a:ea typeface="Playfair Display"/>
                            <a:cs typeface="Playfair Display"/>
                            <a:sym typeface="Playfair Display"/>
                          </a:rPr>
                          <a:t>90.15</a:t>
                        </a:r>
                        <a:endParaRPr sz="3200">
                          <a:solidFill>
                            <a:srgbClr val="5C5158"/>
                          </a:solidFill>
                          <a:latin typeface="Playfair Display"/>
                          <a:ea typeface="Playfair Display"/>
                          <a:cs typeface="Playfair Display"/>
                          <a:sym typeface="Playfair Display"/>
                        </a:endParaRPr>
                      </a:p>
                    </p:txBody>
                  </p:sp>
                </p:grpSp>
              </p:grpSp>
            </p:grpSp>
          </p:grpSp>
          <p:grpSp>
            <p:nvGrpSpPr>
              <p:cNvPr id="707" name="Google Shape;707;p34"/>
              <p:cNvGrpSpPr/>
              <p:nvPr/>
            </p:nvGrpSpPr>
            <p:grpSpPr>
              <a:xfrm>
                <a:off x="3383550" y="1520550"/>
                <a:ext cx="2408400" cy="2408400"/>
                <a:chOff x="3383550" y="1520550"/>
                <a:chExt cx="2408400" cy="2408400"/>
              </a:xfrm>
            </p:grpSpPr>
            <p:sp>
              <p:nvSpPr>
                <p:cNvPr id="708" name="Google Shape;708;p34"/>
                <p:cNvSpPr/>
                <p:nvPr/>
              </p:nvSpPr>
              <p:spPr>
                <a:xfrm>
                  <a:off x="3384000" y="1521000"/>
                  <a:ext cx="2407500" cy="2407500"/>
                </a:xfrm>
                <a:prstGeom prst="donut">
                  <a:avLst>
                    <a:gd fmla="val 19870" name="adj"/>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9" name="Google Shape;709;p34"/>
                <p:cNvSpPr/>
                <p:nvPr/>
              </p:nvSpPr>
              <p:spPr>
                <a:xfrm>
                  <a:off x="3383550" y="1520550"/>
                  <a:ext cx="2408400" cy="2408400"/>
                </a:xfrm>
                <a:prstGeom prst="blockArc">
                  <a:avLst>
                    <a:gd fmla="val 6209204" name="adj1"/>
                    <a:gd fmla="val 9966034" name="adj2"/>
                    <a:gd fmla="val 19739" name="adj3"/>
                  </a:avLst>
                </a:prstGeom>
                <a:solidFill>
                  <a:srgbClr val="F3EC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0" name="Google Shape;710;p34"/>
                <p:cNvSpPr/>
                <p:nvPr/>
              </p:nvSpPr>
              <p:spPr>
                <a:xfrm>
                  <a:off x="3383550" y="1520550"/>
                  <a:ext cx="2408400" cy="2408400"/>
                </a:xfrm>
                <a:prstGeom prst="blockArc">
                  <a:avLst>
                    <a:gd fmla="val 9791634" name="adj1"/>
                    <a:gd fmla="val 16651888" name="adj2"/>
                    <a:gd fmla="val 19763" name="adj3"/>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1" name="Google Shape;711;p34"/>
                <p:cNvSpPr/>
                <p:nvPr/>
              </p:nvSpPr>
              <p:spPr>
                <a:xfrm>
                  <a:off x="3383550" y="1520550"/>
                  <a:ext cx="2408400" cy="2408400"/>
                </a:xfrm>
                <a:prstGeom prst="blockArc">
                  <a:avLst>
                    <a:gd fmla="val 16196851" name="adj1"/>
                    <a:gd fmla="val 20877031" name="adj2"/>
                    <a:gd fmla="val 19718" name="adj3"/>
                  </a:avLst>
                </a:prstGeom>
                <a:solidFill>
                  <a:srgbClr val="D7BD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
          <p:nvSpPr>
            <p:cNvPr id="712" name="Google Shape;712;p34"/>
            <p:cNvSpPr txBox="1"/>
            <p:nvPr/>
          </p:nvSpPr>
          <p:spPr>
            <a:xfrm>
              <a:off x="3062850" y="4376051"/>
              <a:ext cx="3056400" cy="3387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Include a simple table or chart to display financial data, forecasts, or budgets.</a:t>
              </a:r>
              <a:endParaRPr sz="1100">
                <a:solidFill>
                  <a:srgbClr val="5C5158"/>
                </a:solidFill>
                <a:latin typeface="Lato Light"/>
                <a:ea typeface="Lato Light"/>
                <a:cs typeface="Lato Light"/>
                <a:sym typeface="Lato Light"/>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grpSp>
        <p:nvGrpSpPr>
          <p:cNvPr id="717" name="Google Shape;717;p35"/>
          <p:cNvGrpSpPr/>
          <p:nvPr/>
        </p:nvGrpSpPr>
        <p:grpSpPr>
          <a:xfrm>
            <a:off x="-25" y="0"/>
            <a:ext cx="9144000" cy="5145476"/>
            <a:chOff x="-25" y="0"/>
            <a:chExt cx="9144000" cy="5145476"/>
          </a:xfrm>
        </p:grpSpPr>
        <p:sp>
          <p:nvSpPr>
            <p:cNvPr id="718" name="Google Shape;718;p35"/>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19" name="Google Shape;719;p35"/>
            <p:cNvPicPr preferRelativeResize="0"/>
            <p:nvPr/>
          </p:nvPicPr>
          <p:blipFill rotWithShape="1">
            <a:blip r:embed="rId3">
              <a:alphaModFix/>
            </a:blip>
            <a:srcRect b="4396" l="0" r="0" t="4396"/>
            <a:stretch/>
          </p:blipFill>
          <p:spPr>
            <a:xfrm>
              <a:off x="7460825" y="0"/>
              <a:ext cx="1541975" cy="5145475"/>
            </a:xfrm>
            <a:prstGeom prst="rect">
              <a:avLst/>
            </a:prstGeom>
            <a:noFill/>
            <a:ln>
              <a:noFill/>
            </a:ln>
          </p:spPr>
        </p:pic>
        <p:pic>
          <p:nvPicPr>
            <p:cNvPr id="720" name="Google Shape;720;p35"/>
            <p:cNvPicPr preferRelativeResize="0"/>
            <p:nvPr/>
          </p:nvPicPr>
          <p:blipFill rotWithShape="1">
            <a:blip r:embed="rId4">
              <a:alphaModFix/>
            </a:blip>
            <a:srcRect b="39525" l="0" r="0" t="0"/>
            <a:stretch/>
          </p:blipFill>
          <p:spPr>
            <a:xfrm>
              <a:off x="184700" y="4179901"/>
              <a:ext cx="1405850" cy="965575"/>
            </a:xfrm>
            <a:prstGeom prst="rect">
              <a:avLst/>
            </a:prstGeom>
            <a:noFill/>
            <a:ln>
              <a:noFill/>
            </a:ln>
          </p:spPr>
        </p:pic>
        <p:pic>
          <p:nvPicPr>
            <p:cNvPr id="721" name="Google Shape;721;p35"/>
            <p:cNvPicPr preferRelativeResize="0"/>
            <p:nvPr/>
          </p:nvPicPr>
          <p:blipFill rotWithShape="1">
            <a:blip r:embed="rId5">
              <a:alphaModFix/>
            </a:blip>
            <a:srcRect b="-5629" l="19730" r="0" t="26345"/>
            <a:stretch/>
          </p:blipFill>
          <p:spPr>
            <a:xfrm>
              <a:off x="0" y="0"/>
              <a:ext cx="3829725" cy="1449550"/>
            </a:xfrm>
            <a:prstGeom prst="rect">
              <a:avLst/>
            </a:prstGeom>
            <a:noFill/>
            <a:ln>
              <a:noFill/>
            </a:ln>
          </p:spPr>
        </p:pic>
      </p:grpSp>
      <p:sp>
        <p:nvSpPr>
          <p:cNvPr id="722" name="Google Shape;722;p35"/>
          <p:cNvSpPr txBox="1"/>
          <p:nvPr/>
        </p:nvSpPr>
        <p:spPr>
          <a:xfrm>
            <a:off x="447450" y="450500"/>
            <a:ext cx="6781800" cy="5757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4400">
                <a:solidFill>
                  <a:srgbClr val="2C2A37"/>
                </a:solidFill>
                <a:latin typeface="Playfair Display"/>
                <a:ea typeface="Playfair Display"/>
                <a:cs typeface="Playfair Display"/>
                <a:sym typeface="Playfair Display"/>
              </a:rPr>
              <a:t>Team Introduction</a:t>
            </a:r>
            <a:endParaRPr sz="4700">
              <a:solidFill>
                <a:srgbClr val="2C2A37"/>
              </a:solidFill>
              <a:latin typeface="Playfair Display"/>
              <a:ea typeface="Playfair Display"/>
              <a:cs typeface="Playfair Display"/>
              <a:sym typeface="Playfair Display"/>
            </a:endParaRPr>
          </a:p>
        </p:txBody>
      </p:sp>
      <p:grpSp>
        <p:nvGrpSpPr>
          <p:cNvPr id="723" name="Google Shape;723;p35"/>
          <p:cNvGrpSpPr/>
          <p:nvPr/>
        </p:nvGrpSpPr>
        <p:grpSpPr>
          <a:xfrm>
            <a:off x="477300" y="1449550"/>
            <a:ext cx="8189400" cy="3229800"/>
            <a:chOff x="477300" y="1449550"/>
            <a:chExt cx="8189400" cy="3229800"/>
          </a:xfrm>
        </p:grpSpPr>
        <p:cxnSp>
          <p:nvCxnSpPr>
            <p:cNvPr id="724" name="Google Shape;724;p35"/>
            <p:cNvCxnSpPr/>
            <p:nvPr/>
          </p:nvCxnSpPr>
          <p:spPr>
            <a:xfrm>
              <a:off x="4572000" y="1449550"/>
              <a:ext cx="0" cy="3229800"/>
            </a:xfrm>
            <a:prstGeom prst="straightConnector1">
              <a:avLst/>
            </a:prstGeom>
            <a:noFill/>
            <a:ln cap="flat" cmpd="sng" w="9525">
              <a:solidFill>
                <a:srgbClr val="BCBEC0"/>
              </a:solidFill>
              <a:prstDash val="solid"/>
              <a:round/>
              <a:headEnd len="med" w="med" type="none"/>
              <a:tailEnd len="med" w="med" type="none"/>
            </a:ln>
          </p:spPr>
        </p:cxnSp>
        <p:cxnSp>
          <p:nvCxnSpPr>
            <p:cNvPr id="725" name="Google Shape;725;p35"/>
            <p:cNvCxnSpPr/>
            <p:nvPr/>
          </p:nvCxnSpPr>
          <p:spPr>
            <a:xfrm>
              <a:off x="477300" y="3058950"/>
              <a:ext cx="8189400" cy="0"/>
            </a:xfrm>
            <a:prstGeom prst="straightConnector1">
              <a:avLst/>
            </a:prstGeom>
            <a:noFill/>
            <a:ln cap="flat" cmpd="sng" w="9525">
              <a:solidFill>
                <a:srgbClr val="BCBEC0"/>
              </a:solidFill>
              <a:prstDash val="solid"/>
              <a:round/>
              <a:headEnd len="med" w="med" type="none"/>
              <a:tailEnd len="med" w="med" type="none"/>
            </a:ln>
          </p:spPr>
        </p:cxnSp>
      </p:grpSp>
      <p:grpSp>
        <p:nvGrpSpPr>
          <p:cNvPr id="726" name="Google Shape;726;p35"/>
          <p:cNvGrpSpPr/>
          <p:nvPr/>
        </p:nvGrpSpPr>
        <p:grpSpPr>
          <a:xfrm>
            <a:off x="2238425" y="1580038"/>
            <a:ext cx="1956300" cy="1011025"/>
            <a:chOff x="2238425" y="1525100"/>
            <a:chExt cx="1956300" cy="1011025"/>
          </a:xfrm>
        </p:grpSpPr>
        <p:sp>
          <p:nvSpPr>
            <p:cNvPr id="727" name="Google Shape;727;p35"/>
            <p:cNvSpPr txBox="1"/>
            <p:nvPr/>
          </p:nvSpPr>
          <p:spPr>
            <a:xfrm>
              <a:off x="2238425" y="2197425"/>
              <a:ext cx="1956300" cy="3387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Introduce the audience to this wonderful team member</a:t>
              </a:r>
              <a:endParaRPr sz="1100">
                <a:solidFill>
                  <a:srgbClr val="5C5158"/>
                </a:solidFill>
                <a:latin typeface="Lato Light"/>
                <a:ea typeface="Lato Light"/>
                <a:cs typeface="Lato Light"/>
                <a:sym typeface="Lato Light"/>
              </a:endParaRPr>
            </a:p>
          </p:txBody>
        </p:sp>
        <p:sp>
          <p:nvSpPr>
            <p:cNvPr id="728" name="Google Shape;728;p35"/>
            <p:cNvSpPr txBox="1"/>
            <p:nvPr/>
          </p:nvSpPr>
          <p:spPr>
            <a:xfrm>
              <a:off x="2479625" y="1525100"/>
              <a:ext cx="1473900" cy="5850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Clr>
                  <a:schemeClr val="dk1"/>
                </a:buClr>
                <a:buSzPts val="1100"/>
                <a:buFont typeface="Arial"/>
                <a:buNone/>
              </a:pPr>
              <a:r>
                <a:rPr lang="uk" sz="1900">
                  <a:solidFill>
                    <a:srgbClr val="5C5158"/>
                  </a:solidFill>
                  <a:latin typeface="Playfair Display"/>
                  <a:ea typeface="Playfair Display"/>
                  <a:cs typeface="Playfair Display"/>
                  <a:sym typeface="Playfair Display"/>
                </a:rPr>
                <a:t>James </a:t>
              </a:r>
              <a:endParaRPr sz="1900">
                <a:solidFill>
                  <a:srgbClr val="5C5158"/>
                </a:solidFill>
                <a:latin typeface="Playfair Display"/>
                <a:ea typeface="Playfair Display"/>
                <a:cs typeface="Playfair Display"/>
                <a:sym typeface="Playfair Display"/>
              </a:endParaRPr>
            </a:p>
            <a:p>
              <a:pPr indent="0" lvl="0" marL="0" rtl="0" algn="ctr">
                <a:spcBef>
                  <a:spcPts val="0"/>
                </a:spcBef>
                <a:spcAft>
                  <a:spcPts val="0"/>
                </a:spcAft>
                <a:buNone/>
              </a:pPr>
              <a:r>
                <a:rPr lang="uk" sz="1900">
                  <a:solidFill>
                    <a:srgbClr val="5C5158"/>
                  </a:solidFill>
                  <a:latin typeface="Playfair Display"/>
                  <a:ea typeface="Playfair Display"/>
                  <a:cs typeface="Playfair Display"/>
                  <a:sym typeface="Playfair Display"/>
                </a:rPr>
                <a:t>Anderson</a:t>
              </a:r>
              <a:endParaRPr sz="1900">
                <a:solidFill>
                  <a:srgbClr val="5C5158"/>
                </a:solidFill>
                <a:latin typeface="Playfair Display"/>
                <a:ea typeface="Playfair Display"/>
                <a:cs typeface="Playfair Display"/>
                <a:sym typeface="Playfair Display"/>
              </a:endParaRPr>
            </a:p>
          </p:txBody>
        </p:sp>
      </p:grpSp>
      <p:grpSp>
        <p:nvGrpSpPr>
          <p:cNvPr id="729" name="Google Shape;729;p35"/>
          <p:cNvGrpSpPr/>
          <p:nvPr/>
        </p:nvGrpSpPr>
        <p:grpSpPr>
          <a:xfrm>
            <a:off x="6716271" y="1580038"/>
            <a:ext cx="1956300" cy="1011025"/>
            <a:chOff x="2238425" y="1525100"/>
            <a:chExt cx="1956300" cy="1011025"/>
          </a:xfrm>
        </p:grpSpPr>
        <p:sp>
          <p:nvSpPr>
            <p:cNvPr id="730" name="Google Shape;730;p35"/>
            <p:cNvSpPr txBox="1"/>
            <p:nvPr/>
          </p:nvSpPr>
          <p:spPr>
            <a:xfrm>
              <a:off x="2238425" y="2197425"/>
              <a:ext cx="1956300" cy="3387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Introduce the audience to this wonderful team member</a:t>
              </a:r>
              <a:endParaRPr sz="1100">
                <a:solidFill>
                  <a:srgbClr val="5C5158"/>
                </a:solidFill>
                <a:latin typeface="Lato Light"/>
                <a:ea typeface="Lato Light"/>
                <a:cs typeface="Lato Light"/>
                <a:sym typeface="Lato Light"/>
              </a:endParaRPr>
            </a:p>
          </p:txBody>
        </p:sp>
        <p:sp>
          <p:nvSpPr>
            <p:cNvPr id="731" name="Google Shape;731;p35"/>
            <p:cNvSpPr txBox="1"/>
            <p:nvPr/>
          </p:nvSpPr>
          <p:spPr>
            <a:xfrm>
              <a:off x="2479625" y="1525100"/>
              <a:ext cx="1473900" cy="5850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1900">
                  <a:solidFill>
                    <a:srgbClr val="5C5158"/>
                  </a:solidFill>
                  <a:latin typeface="Playfair Display"/>
                  <a:ea typeface="Playfair Display"/>
                  <a:cs typeface="Playfair Display"/>
                  <a:sym typeface="Playfair Display"/>
                </a:rPr>
                <a:t>Sarah </a:t>
              </a:r>
              <a:endParaRPr sz="1900">
                <a:solidFill>
                  <a:srgbClr val="5C5158"/>
                </a:solidFill>
                <a:latin typeface="Playfair Display"/>
                <a:ea typeface="Playfair Display"/>
                <a:cs typeface="Playfair Display"/>
                <a:sym typeface="Playfair Display"/>
              </a:endParaRPr>
            </a:p>
            <a:p>
              <a:pPr indent="0" lvl="0" marL="0" rtl="0" algn="ctr">
                <a:spcBef>
                  <a:spcPts val="0"/>
                </a:spcBef>
                <a:spcAft>
                  <a:spcPts val="0"/>
                </a:spcAft>
                <a:buNone/>
              </a:pPr>
              <a:r>
                <a:rPr lang="uk" sz="1900">
                  <a:solidFill>
                    <a:srgbClr val="5C5158"/>
                  </a:solidFill>
                  <a:latin typeface="Playfair Display"/>
                  <a:ea typeface="Playfair Display"/>
                  <a:cs typeface="Playfair Display"/>
                  <a:sym typeface="Playfair Display"/>
                </a:rPr>
                <a:t>Miller</a:t>
              </a:r>
              <a:endParaRPr sz="1900">
                <a:solidFill>
                  <a:srgbClr val="5C5158"/>
                </a:solidFill>
                <a:latin typeface="Playfair Display"/>
                <a:ea typeface="Playfair Display"/>
                <a:cs typeface="Playfair Display"/>
                <a:sym typeface="Playfair Display"/>
              </a:endParaRPr>
            </a:p>
          </p:txBody>
        </p:sp>
      </p:grpSp>
      <p:grpSp>
        <p:nvGrpSpPr>
          <p:cNvPr id="732" name="Google Shape;732;p35"/>
          <p:cNvGrpSpPr/>
          <p:nvPr/>
        </p:nvGrpSpPr>
        <p:grpSpPr>
          <a:xfrm>
            <a:off x="2238425" y="3441788"/>
            <a:ext cx="1956300" cy="1011025"/>
            <a:chOff x="2238425" y="1525100"/>
            <a:chExt cx="1956300" cy="1011025"/>
          </a:xfrm>
        </p:grpSpPr>
        <p:sp>
          <p:nvSpPr>
            <p:cNvPr id="733" name="Google Shape;733;p35"/>
            <p:cNvSpPr txBox="1"/>
            <p:nvPr/>
          </p:nvSpPr>
          <p:spPr>
            <a:xfrm>
              <a:off x="2238425" y="2197425"/>
              <a:ext cx="1956300" cy="3387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Introduce the audience to this wonderful team member</a:t>
              </a:r>
              <a:endParaRPr sz="1100">
                <a:solidFill>
                  <a:srgbClr val="5C5158"/>
                </a:solidFill>
                <a:latin typeface="Lato Light"/>
                <a:ea typeface="Lato Light"/>
                <a:cs typeface="Lato Light"/>
                <a:sym typeface="Lato Light"/>
              </a:endParaRPr>
            </a:p>
          </p:txBody>
        </p:sp>
        <p:sp>
          <p:nvSpPr>
            <p:cNvPr id="734" name="Google Shape;734;p35"/>
            <p:cNvSpPr txBox="1"/>
            <p:nvPr/>
          </p:nvSpPr>
          <p:spPr>
            <a:xfrm>
              <a:off x="2479625" y="1525100"/>
              <a:ext cx="1473900" cy="5850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1900">
                  <a:solidFill>
                    <a:srgbClr val="5C5158"/>
                  </a:solidFill>
                  <a:latin typeface="Playfair Display"/>
                  <a:ea typeface="Playfair Display"/>
                  <a:cs typeface="Playfair Display"/>
                  <a:sym typeface="Playfair Display"/>
                </a:rPr>
                <a:t>David </a:t>
              </a:r>
              <a:endParaRPr sz="1900">
                <a:solidFill>
                  <a:srgbClr val="5C5158"/>
                </a:solidFill>
                <a:latin typeface="Playfair Display"/>
                <a:ea typeface="Playfair Display"/>
                <a:cs typeface="Playfair Display"/>
                <a:sym typeface="Playfair Display"/>
              </a:endParaRPr>
            </a:p>
            <a:p>
              <a:pPr indent="0" lvl="0" marL="0" rtl="0" algn="ctr">
                <a:spcBef>
                  <a:spcPts val="0"/>
                </a:spcBef>
                <a:spcAft>
                  <a:spcPts val="0"/>
                </a:spcAft>
                <a:buNone/>
              </a:pPr>
              <a:r>
                <a:rPr lang="uk" sz="1900">
                  <a:solidFill>
                    <a:srgbClr val="5C5158"/>
                  </a:solidFill>
                  <a:latin typeface="Playfair Display"/>
                  <a:ea typeface="Playfair Display"/>
                  <a:cs typeface="Playfair Display"/>
                  <a:sym typeface="Playfair Display"/>
                </a:rPr>
                <a:t>Wilson</a:t>
              </a:r>
              <a:endParaRPr sz="1900">
                <a:solidFill>
                  <a:srgbClr val="5C5158"/>
                </a:solidFill>
                <a:latin typeface="Playfair Display"/>
                <a:ea typeface="Playfair Display"/>
                <a:cs typeface="Playfair Display"/>
                <a:sym typeface="Playfair Display"/>
              </a:endParaRPr>
            </a:p>
          </p:txBody>
        </p:sp>
      </p:grpSp>
      <p:grpSp>
        <p:nvGrpSpPr>
          <p:cNvPr id="735" name="Google Shape;735;p35"/>
          <p:cNvGrpSpPr/>
          <p:nvPr/>
        </p:nvGrpSpPr>
        <p:grpSpPr>
          <a:xfrm>
            <a:off x="6716271" y="3441788"/>
            <a:ext cx="1956300" cy="1011025"/>
            <a:chOff x="2238425" y="1525100"/>
            <a:chExt cx="1956300" cy="1011025"/>
          </a:xfrm>
        </p:grpSpPr>
        <p:sp>
          <p:nvSpPr>
            <p:cNvPr id="736" name="Google Shape;736;p35"/>
            <p:cNvSpPr txBox="1"/>
            <p:nvPr/>
          </p:nvSpPr>
          <p:spPr>
            <a:xfrm>
              <a:off x="2238425" y="2197425"/>
              <a:ext cx="1956300" cy="3387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Introduce the audience to this wonderful team member</a:t>
              </a:r>
              <a:endParaRPr sz="1100">
                <a:solidFill>
                  <a:srgbClr val="5C5158"/>
                </a:solidFill>
                <a:latin typeface="Lato Light"/>
                <a:ea typeface="Lato Light"/>
                <a:cs typeface="Lato Light"/>
                <a:sym typeface="Lato Light"/>
              </a:endParaRPr>
            </a:p>
          </p:txBody>
        </p:sp>
        <p:sp>
          <p:nvSpPr>
            <p:cNvPr id="737" name="Google Shape;737;p35"/>
            <p:cNvSpPr txBox="1"/>
            <p:nvPr/>
          </p:nvSpPr>
          <p:spPr>
            <a:xfrm>
              <a:off x="2479625" y="1525100"/>
              <a:ext cx="1473900" cy="5850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1900">
                  <a:solidFill>
                    <a:srgbClr val="5C5158"/>
                  </a:solidFill>
                  <a:latin typeface="Playfair Display"/>
                  <a:ea typeface="Playfair Display"/>
                  <a:cs typeface="Playfair Display"/>
                  <a:sym typeface="Playfair Display"/>
                </a:rPr>
                <a:t>Jessica </a:t>
              </a:r>
              <a:endParaRPr sz="1900">
                <a:solidFill>
                  <a:srgbClr val="5C5158"/>
                </a:solidFill>
                <a:latin typeface="Playfair Display"/>
                <a:ea typeface="Playfair Display"/>
                <a:cs typeface="Playfair Display"/>
                <a:sym typeface="Playfair Display"/>
              </a:endParaRPr>
            </a:p>
            <a:p>
              <a:pPr indent="0" lvl="0" marL="0" rtl="0" algn="ctr">
                <a:spcBef>
                  <a:spcPts val="0"/>
                </a:spcBef>
                <a:spcAft>
                  <a:spcPts val="0"/>
                </a:spcAft>
                <a:buNone/>
              </a:pPr>
              <a:r>
                <a:rPr lang="uk" sz="1900">
                  <a:solidFill>
                    <a:srgbClr val="5C5158"/>
                  </a:solidFill>
                  <a:latin typeface="Playfair Display"/>
                  <a:ea typeface="Playfair Display"/>
                  <a:cs typeface="Playfair Display"/>
                  <a:sym typeface="Playfair Display"/>
                </a:rPr>
                <a:t>Brown</a:t>
              </a:r>
              <a:endParaRPr sz="1900">
                <a:solidFill>
                  <a:srgbClr val="5C5158"/>
                </a:solidFill>
                <a:latin typeface="Playfair Display"/>
                <a:ea typeface="Playfair Display"/>
                <a:cs typeface="Playfair Display"/>
                <a:sym typeface="Playfair Display"/>
              </a:endParaRPr>
            </a:p>
          </p:txBody>
        </p:sp>
      </p:grpSp>
      <p:pic>
        <p:nvPicPr>
          <p:cNvPr id="738" name="Google Shape;738;p35"/>
          <p:cNvPicPr preferRelativeResize="0"/>
          <p:nvPr/>
        </p:nvPicPr>
        <p:blipFill>
          <a:blip r:embed="rId6">
            <a:alphaModFix/>
          </a:blip>
          <a:stretch>
            <a:fillRect/>
          </a:stretch>
        </p:blipFill>
        <p:spPr>
          <a:xfrm>
            <a:off x="477300" y="1416595"/>
            <a:ext cx="1346029" cy="1346042"/>
          </a:xfrm>
          <a:prstGeom prst="rect">
            <a:avLst/>
          </a:prstGeom>
          <a:noFill/>
          <a:ln>
            <a:noFill/>
          </a:ln>
        </p:spPr>
      </p:pic>
      <p:pic>
        <p:nvPicPr>
          <p:cNvPr id="739" name="Google Shape;739;p35"/>
          <p:cNvPicPr preferRelativeResize="0"/>
          <p:nvPr/>
        </p:nvPicPr>
        <p:blipFill>
          <a:blip r:embed="rId7">
            <a:alphaModFix/>
          </a:blip>
          <a:stretch>
            <a:fillRect/>
          </a:stretch>
        </p:blipFill>
        <p:spPr>
          <a:xfrm>
            <a:off x="4980225" y="1416595"/>
            <a:ext cx="1346029" cy="1346042"/>
          </a:xfrm>
          <a:prstGeom prst="rect">
            <a:avLst/>
          </a:prstGeom>
          <a:noFill/>
          <a:ln>
            <a:noFill/>
          </a:ln>
        </p:spPr>
      </p:pic>
      <p:pic>
        <p:nvPicPr>
          <p:cNvPr id="740" name="Google Shape;740;p35"/>
          <p:cNvPicPr preferRelativeResize="0"/>
          <p:nvPr/>
        </p:nvPicPr>
        <p:blipFill>
          <a:blip r:embed="rId8">
            <a:alphaModFix/>
          </a:blip>
          <a:stretch>
            <a:fillRect/>
          </a:stretch>
        </p:blipFill>
        <p:spPr>
          <a:xfrm>
            <a:off x="477300" y="3272459"/>
            <a:ext cx="1346029" cy="1349700"/>
          </a:xfrm>
          <a:prstGeom prst="rect">
            <a:avLst/>
          </a:prstGeom>
          <a:noFill/>
          <a:ln>
            <a:noFill/>
          </a:ln>
        </p:spPr>
      </p:pic>
      <p:pic>
        <p:nvPicPr>
          <p:cNvPr id="741" name="Google Shape;741;p35"/>
          <p:cNvPicPr preferRelativeResize="0"/>
          <p:nvPr/>
        </p:nvPicPr>
        <p:blipFill>
          <a:blip r:embed="rId9">
            <a:alphaModFix/>
          </a:blip>
          <a:stretch>
            <a:fillRect/>
          </a:stretch>
        </p:blipFill>
        <p:spPr>
          <a:xfrm>
            <a:off x="4980225" y="3308946"/>
            <a:ext cx="1346029" cy="1349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grpSp>
        <p:nvGrpSpPr>
          <p:cNvPr id="746" name="Google Shape;746;p36"/>
          <p:cNvGrpSpPr/>
          <p:nvPr/>
        </p:nvGrpSpPr>
        <p:grpSpPr>
          <a:xfrm>
            <a:off x="-25" y="0"/>
            <a:ext cx="9144024" cy="5143501"/>
            <a:chOff x="-25" y="0"/>
            <a:chExt cx="9144024" cy="5143501"/>
          </a:xfrm>
        </p:grpSpPr>
        <p:sp>
          <p:nvSpPr>
            <p:cNvPr id="747" name="Google Shape;747;p36"/>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48" name="Google Shape;748;p36"/>
            <p:cNvPicPr preferRelativeResize="0"/>
            <p:nvPr/>
          </p:nvPicPr>
          <p:blipFill rotWithShape="1">
            <a:blip r:embed="rId3">
              <a:alphaModFix/>
            </a:blip>
            <a:srcRect b="46791" l="6428" r="0" t="0"/>
            <a:stretch/>
          </p:blipFill>
          <p:spPr>
            <a:xfrm>
              <a:off x="0" y="4502850"/>
              <a:ext cx="2751149" cy="640650"/>
            </a:xfrm>
            <a:prstGeom prst="rect">
              <a:avLst/>
            </a:prstGeom>
            <a:noFill/>
            <a:ln>
              <a:noFill/>
            </a:ln>
          </p:spPr>
        </p:pic>
        <p:pic>
          <p:nvPicPr>
            <p:cNvPr id="749" name="Google Shape;749;p36"/>
            <p:cNvPicPr preferRelativeResize="0"/>
            <p:nvPr/>
          </p:nvPicPr>
          <p:blipFill rotWithShape="1">
            <a:blip r:embed="rId4">
              <a:alphaModFix/>
            </a:blip>
            <a:srcRect b="5258" l="0" r="12617" t="28265"/>
            <a:stretch/>
          </p:blipFill>
          <p:spPr>
            <a:xfrm>
              <a:off x="5566175" y="0"/>
              <a:ext cx="3577824" cy="1308650"/>
            </a:xfrm>
            <a:prstGeom prst="rect">
              <a:avLst/>
            </a:prstGeom>
            <a:noFill/>
            <a:ln>
              <a:noFill/>
            </a:ln>
          </p:spPr>
        </p:pic>
        <p:grpSp>
          <p:nvGrpSpPr>
            <p:cNvPr id="750" name="Google Shape;750;p36"/>
            <p:cNvGrpSpPr/>
            <p:nvPr/>
          </p:nvGrpSpPr>
          <p:grpSpPr>
            <a:xfrm>
              <a:off x="6008450" y="1753225"/>
              <a:ext cx="2757476" cy="3390276"/>
              <a:chOff x="6008450" y="1753225"/>
              <a:chExt cx="2757476" cy="3390276"/>
            </a:xfrm>
          </p:grpSpPr>
          <p:pic>
            <p:nvPicPr>
              <p:cNvPr id="751" name="Google Shape;751;p36"/>
              <p:cNvPicPr preferRelativeResize="0"/>
              <p:nvPr/>
            </p:nvPicPr>
            <p:blipFill rotWithShape="1">
              <a:blip r:embed="rId5">
                <a:alphaModFix/>
              </a:blip>
              <a:srcRect b="13164" l="0" r="0" t="0"/>
              <a:stretch/>
            </p:blipFill>
            <p:spPr>
              <a:xfrm>
                <a:off x="6464750" y="1753225"/>
                <a:ext cx="2301176" cy="3390276"/>
              </a:xfrm>
              <a:prstGeom prst="rect">
                <a:avLst/>
              </a:prstGeom>
              <a:noFill/>
              <a:ln>
                <a:noFill/>
              </a:ln>
            </p:spPr>
          </p:pic>
          <p:pic>
            <p:nvPicPr>
              <p:cNvPr id="752" name="Google Shape;752;p36"/>
              <p:cNvPicPr preferRelativeResize="0"/>
              <p:nvPr/>
            </p:nvPicPr>
            <p:blipFill>
              <a:blip r:embed="rId6">
                <a:alphaModFix/>
              </a:blip>
              <a:stretch>
                <a:fillRect/>
              </a:stretch>
            </p:blipFill>
            <p:spPr>
              <a:xfrm>
                <a:off x="6008450" y="3970925"/>
                <a:ext cx="621525" cy="621525"/>
              </a:xfrm>
              <a:prstGeom prst="rect">
                <a:avLst/>
              </a:prstGeom>
              <a:noFill/>
              <a:ln>
                <a:noFill/>
              </a:ln>
            </p:spPr>
          </p:pic>
        </p:grpSp>
      </p:grpSp>
      <p:grpSp>
        <p:nvGrpSpPr>
          <p:cNvPr id="753" name="Google Shape;753;p36"/>
          <p:cNvGrpSpPr/>
          <p:nvPr/>
        </p:nvGrpSpPr>
        <p:grpSpPr>
          <a:xfrm>
            <a:off x="447450" y="450500"/>
            <a:ext cx="7254747" cy="888599"/>
            <a:chOff x="447450" y="450500"/>
            <a:chExt cx="7254747" cy="888599"/>
          </a:xfrm>
        </p:grpSpPr>
        <p:sp>
          <p:nvSpPr>
            <p:cNvPr id="754" name="Google Shape;754;p36"/>
            <p:cNvSpPr txBox="1"/>
            <p:nvPr/>
          </p:nvSpPr>
          <p:spPr>
            <a:xfrm>
              <a:off x="447450" y="450500"/>
              <a:ext cx="6781800" cy="5757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4400">
                  <a:solidFill>
                    <a:srgbClr val="2C2A37"/>
                  </a:solidFill>
                  <a:latin typeface="Playfair Display"/>
                  <a:ea typeface="Playfair Display"/>
                  <a:cs typeface="Playfair Display"/>
                  <a:sym typeface="Playfair Display"/>
                </a:rPr>
                <a:t>Additional Resources</a:t>
              </a:r>
              <a:endParaRPr sz="4700">
                <a:solidFill>
                  <a:srgbClr val="2C2A37"/>
                </a:solidFill>
                <a:latin typeface="Playfair Display"/>
                <a:ea typeface="Playfair Display"/>
                <a:cs typeface="Playfair Display"/>
                <a:sym typeface="Playfair Display"/>
              </a:endParaRPr>
            </a:p>
          </p:txBody>
        </p:sp>
        <p:sp>
          <p:nvSpPr>
            <p:cNvPr id="755" name="Google Shape;755;p36"/>
            <p:cNvSpPr txBox="1"/>
            <p:nvPr/>
          </p:nvSpPr>
          <p:spPr>
            <a:xfrm>
              <a:off x="469197" y="1116799"/>
              <a:ext cx="7233000" cy="2223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1700">
                  <a:solidFill>
                    <a:srgbClr val="5C5158"/>
                  </a:solidFill>
                  <a:latin typeface="Lato Light"/>
                  <a:ea typeface="Lato Light"/>
                  <a:cs typeface="Lato Light"/>
                  <a:sym typeface="Lato Light"/>
                </a:rPr>
                <a:t>Provide links or references to additional materials or resources.</a:t>
              </a:r>
              <a:endParaRPr sz="1700">
                <a:solidFill>
                  <a:srgbClr val="5C5158"/>
                </a:solidFill>
                <a:latin typeface="Lato Light"/>
                <a:ea typeface="Lato Light"/>
                <a:cs typeface="Lato Light"/>
                <a:sym typeface="Lato Light"/>
              </a:endParaRPr>
            </a:p>
          </p:txBody>
        </p:sp>
      </p:grpSp>
      <p:grpSp>
        <p:nvGrpSpPr>
          <p:cNvPr id="756" name="Google Shape;756;p36"/>
          <p:cNvGrpSpPr/>
          <p:nvPr/>
        </p:nvGrpSpPr>
        <p:grpSpPr>
          <a:xfrm>
            <a:off x="469198" y="1802150"/>
            <a:ext cx="4868006" cy="2627526"/>
            <a:chOff x="469198" y="1802150"/>
            <a:chExt cx="4868006" cy="2627526"/>
          </a:xfrm>
        </p:grpSpPr>
        <p:grpSp>
          <p:nvGrpSpPr>
            <p:cNvPr id="757" name="Google Shape;757;p36"/>
            <p:cNvGrpSpPr/>
            <p:nvPr/>
          </p:nvGrpSpPr>
          <p:grpSpPr>
            <a:xfrm>
              <a:off x="469198" y="1802150"/>
              <a:ext cx="4868006" cy="699301"/>
              <a:chOff x="469198" y="1802150"/>
              <a:chExt cx="4868006" cy="699301"/>
            </a:xfrm>
          </p:grpSpPr>
          <p:sp>
            <p:nvSpPr>
              <p:cNvPr id="758" name="Google Shape;758;p36"/>
              <p:cNvSpPr txBox="1"/>
              <p:nvPr/>
            </p:nvSpPr>
            <p:spPr>
              <a:xfrm>
                <a:off x="469198" y="1802150"/>
                <a:ext cx="1971600" cy="1833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a:solidFill>
                      <a:srgbClr val="5C5158"/>
                    </a:solidFill>
                    <a:latin typeface="Lato"/>
                    <a:ea typeface="Lato"/>
                    <a:cs typeface="Lato"/>
                    <a:sym typeface="Lato"/>
                  </a:rPr>
                  <a:t>Relevant Links:</a:t>
                </a:r>
                <a:endParaRPr>
                  <a:solidFill>
                    <a:srgbClr val="5C5158"/>
                  </a:solidFill>
                  <a:latin typeface="Lato"/>
                  <a:ea typeface="Lato"/>
                  <a:cs typeface="Lato"/>
                  <a:sym typeface="Lato"/>
                </a:endParaRPr>
              </a:p>
            </p:txBody>
          </p:sp>
          <p:grpSp>
            <p:nvGrpSpPr>
              <p:cNvPr id="759" name="Google Shape;759;p36"/>
              <p:cNvGrpSpPr/>
              <p:nvPr/>
            </p:nvGrpSpPr>
            <p:grpSpPr>
              <a:xfrm>
                <a:off x="488075" y="2101251"/>
                <a:ext cx="4849128" cy="400200"/>
                <a:chOff x="488075" y="2101251"/>
                <a:chExt cx="4849128" cy="400200"/>
              </a:xfrm>
            </p:grpSpPr>
            <p:sp>
              <p:nvSpPr>
                <p:cNvPr id="760" name="Google Shape;760;p36"/>
                <p:cNvSpPr txBox="1"/>
                <p:nvPr/>
              </p:nvSpPr>
              <p:spPr>
                <a:xfrm>
                  <a:off x="689903" y="2101251"/>
                  <a:ext cx="4647300" cy="4002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1300">
                      <a:solidFill>
                        <a:srgbClr val="5C5158"/>
                      </a:solidFill>
                      <a:latin typeface="Lato Light"/>
                      <a:ea typeface="Lato Light"/>
                      <a:cs typeface="Lato Light"/>
                      <a:sym typeface="Lato Light"/>
                    </a:rPr>
                    <a:t>Include links to websites, articles, research papers, or online tools that provide further information on the topic.</a:t>
                  </a:r>
                  <a:endParaRPr sz="1300">
                    <a:solidFill>
                      <a:srgbClr val="5C5158"/>
                    </a:solidFill>
                    <a:latin typeface="Lato Light"/>
                    <a:ea typeface="Lato Light"/>
                    <a:cs typeface="Lato Light"/>
                    <a:sym typeface="Lato Light"/>
                  </a:endParaRPr>
                </a:p>
              </p:txBody>
            </p:sp>
            <p:sp>
              <p:nvSpPr>
                <p:cNvPr id="761" name="Google Shape;761;p36"/>
                <p:cNvSpPr/>
                <p:nvPr/>
              </p:nvSpPr>
              <p:spPr>
                <a:xfrm>
                  <a:off x="488075" y="2160725"/>
                  <a:ext cx="60600" cy="60600"/>
                </a:xfrm>
                <a:prstGeom prst="ellipse">
                  <a:avLst/>
                </a:prstGeom>
                <a:solidFill>
                  <a:srgbClr val="2C2A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nvGrpSpPr>
            <p:cNvPr id="762" name="Google Shape;762;p36"/>
            <p:cNvGrpSpPr/>
            <p:nvPr/>
          </p:nvGrpSpPr>
          <p:grpSpPr>
            <a:xfrm>
              <a:off x="469198" y="2766263"/>
              <a:ext cx="4868006" cy="699301"/>
              <a:chOff x="469198" y="1802150"/>
              <a:chExt cx="4868006" cy="699301"/>
            </a:xfrm>
          </p:grpSpPr>
          <p:sp>
            <p:nvSpPr>
              <p:cNvPr id="763" name="Google Shape;763;p36"/>
              <p:cNvSpPr txBox="1"/>
              <p:nvPr/>
            </p:nvSpPr>
            <p:spPr>
              <a:xfrm>
                <a:off x="469198" y="1802150"/>
                <a:ext cx="1971600" cy="1833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a:solidFill>
                      <a:srgbClr val="5C5158"/>
                    </a:solidFill>
                    <a:latin typeface="Lato"/>
                    <a:ea typeface="Lato"/>
                    <a:cs typeface="Lato"/>
                    <a:sym typeface="Lato"/>
                  </a:rPr>
                  <a:t>Books and Publications:</a:t>
                </a:r>
                <a:endParaRPr>
                  <a:solidFill>
                    <a:srgbClr val="5C5158"/>
                  </a:solidFill>
                  <a:latin typeface="Lato"/>
                  <a:ea typeface="Lato"/>
                  <a:cs typeface="Lato"/>
                  <a:sym typeface="Lato"/>
                </a:endParaRPr>
              </a:p>
            </p:txBody>
          </p:sp>
          <p:grpSp>
            <p:nvGrpSpPr>
              <p:cNvPr id="764" name="Google Shape;764;p36"/>
              <p:cNvGrpSpPr/>
              <p:nvPr/>
            </p:nvGrpSpPr>
            <p:grpSpPr>
              <a:xfrm>
                <a:off x="488075" y="2101251"/>
                <a:ext cx="4849128" cy="400200"/>
                <a:chOff x="488075" y="2101251"/>
                <a:chExt cx="4849128" cy="400200"/>
              </a:xfrm>
            </p:grpSpPr>
            <p:sp>
              <p:nvSpPr>
                <p:cNvPr id="765" name="Google Shape;765;p36"/>
                <p:cNvSpPr txBox="1"/>
                <p:nvPr/>
              </p:nvSpPr>
              <p:spPr>
                <a:xfrm>
                  <a:off x="689903" y="2101251"/>
                  <a:ext cx="46473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300">
                      <a:solidFill>
                        <a:srgbClr val="5C5158"/>
                      </a:solidFill>
                      <a:latin typeface="Lato Light"/>
                      <a:ea typeface="Lato Light"/>
                      <a:cs typeface="Lato Light"/>
                      <a:sym typeface="Lato Light"/>
                    </a:rPr>
                    <a:t>Mention any books, eBooks, or reports that are valuable for deepening understanding.</a:t>
                  </a:r>
                  <a:endParaRPr sz="1300">
                    <a:solidFill>
                      <a:srgbClr val="5C5158"/>
                    </a:solidFill>
                    <a:latin typeface="Lato Light"/>
                    <a:ea typeface="Lato Light"/>
                    <a:cs typeface="Lato Light"/>
                    <a:sym typeface="Lato Light"/>
                  </a:endParaRPr>
                </a:p>
              </p:txBody>
            </p:sp>
            <p:sp>
              <p:nvSpPr>
                <p:cNvPr id="766" name="Google Shape;766;p36"/>
                <p:cNvSpPr/>
                <p:nvPr/>
              </p:nvSpPr>
              <p:spPr>
                <a:xfrm>
                  <a:off x="488075" y="2160725"/>
                  <a:ext cx="60600" cy="60600"/>
                </a:xfrm>
                <a:prstGeom prst="ellipse">
                  <a:avLst/>
                </a:prstGeom>
                <a:solidFill>
                  <a:srgbClr val="2C2A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nvGrpSpPr>
            <p:cNvPr id="767" name="Google Shape;767;p36"/>
            <p:cNvGrpSpPr/>
            <p:nvPr/>
          </p:nvGrpSpPr>
          <p:grpSpPr>
            <a:xfrm>
              <a:off x="469198" y="3730375"/>
              <a:ext cx="4868006" cy="699301"/>
              <a:chOff x="469198" y="1802150"/>
              <a:chExt cx="4868006" cy="699301"/>
            </a:xfrm>
          </p:grpSpPr>
          <p:sp>
            <p:nvSpPr>
              <p:cNvPr id="768" name="Google Shape;768;p36"/>
              <p:cNvSpPr txBox="1"/>
              <p:nvPr/>
            </p:nvSpPr>
            <p:spPr>
              <a:xfrm>
                <a:off x="469198" y="1802150"/>
                <a:ext cx="1971600" cy="1833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a:solidFill>
                      <a:srgbClr val="5C5158"/>
                    </a:solidFill>
                    <a:latin typeface="Lato"/>
                    <a:ea typeface="Lato"/>
                    <a:cs typeface="Lato"/>
                    <a:sym typeface="Lato"/>
                  </a:rPr>
                  <a:t>Videos and Webinars:</a:t>
                </a:r>
                <a:endParaRPr>
                  <a:solidFill>
                    <a:srgbClr val="5C5158"/>
                  </a:solidFill>
                  <a:latin typeface="Lato"/>
                  <a:ea typeface="Lato"/>
                  <a:cs typeface="Lato"/>
                  <a:sym typeface="Lato"/>
                </a:endParaRPr>
              </a:p>
            </p:txBody>
          </p:sp>
          <p:grpSp>
            <p:nvGrpSpPr>
              <p:cNvPr id="769" name="Google Shape;769;p36"/>
              <p:cNvGrpSpPr/>
              <p:nvPr/>
            </p:nvGrpSpPr>
            <p:grpSpPr>
              <a:xfrm>
                <a:off x="488075" y="2101251"/>
                <a:ext cx="4849128" cy="400200"/>
                <a:chOff x="488075" y="2101251"/>
                <a:chExt cx="4849128" cy="400200"/>
              </a:xfrm>
            </p:grpSpPr>
            <p:sp>
              <p:nvSpPr>
                <p:cNvPr id="770" name="Google Shape;770;p36"/>
                <p:cNvSpPr txBox="1"/>
                <p:nvPr/>
              </p:nvSpPr>
              <p:spPr>
                <a:xfrm>
                  <a:off x="689903" y="2101251"/>
                  <a:ext cx="46473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uk" sz="1300">
                      <a:solidFill>
                        <a:srgbClr val="5C5158"/>
                      </a:solidFill>
                      <a:latin typeface="Lato Light"/>
                      <a:ea typeface="Lato Light"/>
                      <a:cs typeface="Lato Light"/>
                      <a:sym typeface="Lato Light"/>
                    </a:rPr>
                    <a:t>Provide links to educational videos, webinars, or online courses related to the topic.</a:t>
                  </a:r>
                  <a:endParaRPr sz="1300">
                    <a:solidFill>
                      <a:srgbClr val="5C5158"/>
                    </a:solidFill>
                    <a:latin typeface="Lato Light"/>
                    <a:ea typeface="Lato Light"/>
                    <a:cs typeface="Lato Light"/>
                    <a:sym typeface="Lato Light"/>
                  </a:endParaRPr>
                </a:p>
              </p:txBody>
            </p:sp>
            <p:sp>
              <p:nvSpPr>
                <p:cNvPr id="771" name="Google Shape;771;p36"/>
                <p:cNvSpPr/>
                <p:nvPr/>
              </p:nvSpPr>
              <p:spPr>
                <a:xfrm>
                  <a:off x="488075" y="2160725"/>
                  <a:ext cx="60600" cy="60600"/>
                </a:xfrm>
                <a:prstGeom prst="ellipse">
                  <a:avLst/>
                </a:prstGeom>
                <a:solidFill>
                  <a:srgbClr val="2C2A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grpSp>
        <p:nvGrpSpPr>
          <p:cNvPr id="776" name="Google Shape;776;p37"/>
          <p:cNvGrpSpPr/>
          <p:nvPr/>
        </p:nvGrpSpPr>
        <p:grpSpPr>
          <a:xfrm>
            <a:off x="-13825" y="0"/>
            <a:ext cx="9157826" cy="5143501"/>
            <a:chOff x="-13825" y="0"/>
            <a:chExt cx="9157826" cy="5143501"/>
          </a:xfrm>
        </p:grpSpPr>
        <p:sp>
          <p:nvSpPr>
            <p:cNvPr id="777" name="Google Shape;777;p37"/>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78" name="Google Shape;778;p37"/>
            <p:cNvGrpSpPr/>
            <p:nvPr/>
          </p:nvGrpSpPr>
          <p:grpSpPr>
            <a:xfrm>
              <a:off x="-13825" y="0"/>
              <a:ext cx="9157826" cy="5143501"/>
              <a:chOff x="-13825" y="0"/>
              <a:chExt cx="9157826" cy="5143501"/>
            </a:xfrm>
          </p:grpSpPr>
          <p:pic>
            <p:nvPicPr>
              <p:cNvPr id="779" name="Google Shape;779;p37"/>
              <p:cNvPicPr preferRelativeResize="0"/>
              <p:nvPr/>
            </p:nvPicPr>
            <p:blipFill rotWithShape="1">
              <a:blip r:embed="rId3">
                <a:alphaModFix/>
              </a:blip>
              <a:srcRect b="0" l="41479" r="0" t="38076"/>
              <a:stretch/>
            </p:blipFill>
            <p:spPr>
              <a:xfrm>
                <a:off x="-13825" y="0"/>
                <a:ext cx="3620551" cy="1205625"/>
              </a:xfrm>
              <a:prstGeom prst="rect">
                <a:avLst/>
              </a:prstGeom>
              <a:noFill/>
              <a:ln>
                <a:noFill/>
              </a:ln>
            </p:spPr>
          </p:pic>
          <p:pic>
            <p:nvPicPr>
              <p:cNvPr id="780" name="Google Shape;780;p37"/>
              <p:cNvPicPr preferRelativeResize="0"/>
              <p:nvPr/>
            </p:nvPicPr>
            <p:blipFill rotWithShape="1">
              <a:blip r:embed="rId4">
                <a:alphaModFix/>
              </a:blip>
              <a:srcRect b="50147" l="0" r="0" t="0"/>
              <a:stretch/>
            </p:blipFill>
            <p:spPr>
              <a:xfrm>
                <a:off x="2961925" y="4549175"/>
                <a:ext cx="6043974" cy="594325"/>
              </a:xfrm>
              <a:prstGeom prst="rect">
                <a:avLst/>
              </a:prstGeom>
              <a:noFill/>
              <a:ln>
                <a:noFill/>
              </a:ln>
            </p:spPr>
          </p:pic>
          <p:pic>
            <p:nvPicPr>
              <p:cNvPr id="781" name="Google Shape;781;p37"/>
              <p:cNvPicPr preferRelativeResize="0"/>
              <p:nvPr/>
            </p:nvPicPr>
            <p:blipFill rotWithShape="1">
              <a:blip r:embed="rId5">
                <a:alphaModFix/>
              </a:blip>
              <a:srcRect b="0" l="0" r="12724" t="13562"/>
              <a:stretch/>
            </p:blipFill>
            <p:spPr>
              <a:xfrm>
                <a:off x="5523450" y="0"/>
                <a:ext cx="3620551" cy="3076325"/>
              </a:xfrm>
              <a:prstGeom prst="rect">
                <a:avLst/>
              </a:prstGeom>
              <a:noFill/>
              <a:ln>
                <a:noFill/>
              </a:ln>
            </p:spPr>
          </p:pic>
          <p:pic>
            <p:nvPicPr>
              <p:cNvPr id="782" name="Google Shape;782;p37"/>
              <p:cNvPicPr preferRelativeResize="0"/>
              <p:nvPr/>
            </p:nvPicPr>
            <p:blipFill rotWithShape="1">
              <a:blip r:embed="rId6">
                <a:alphaModFix/>
              </a:blip>
              <a:srcRect b="15447" l="23931" r="0" t="0"/>
              <a:stretch/>
            </p:blipFill>
            <p:spPr>
              <a:xfrm>
                <a:off x="0" y="3738900"/>
                <a:ext cx="1920500" cy="1404601"/>
              </a:xfrm>
              <a:prstGeom prst="rect">
                <a:avLst/>
              </a:prstGeom>
              <a:noFill/>
              <a:ln>
                <a:noFill/>
              </a:ln>
            </p:spPr>
          </p:pic>
        </p:grpSp>
      </p:grpSp>
      <p:grpSp>
        <p:nvGrpSpPr>
          <p:cNvPr id="783" name="Google Shape;783;p37"/>
          <p:cNvGrpSpPr/>
          <p:nvPr/>
        </p:nvGrpSpPr>
        <p:grpSpPr>
          <a:xfrm>
            <a:off x="306400" y="987125"/>
            <a:ext cx="8531100" cy="3218700"/>
            <a:chOff x="306400" y="987125"/>
            <a:chExt cx="8531100" cy="3218700"/>
          </a:xfrm>
        </p:grpSpPr>
        <p:sp>
          <p:nvSpPr>
            <p:cNvPr id="784" name="Google Shape;784;p37"/>
            <p:cNvSpPr txBox="1"/>
            <p:nvPr/>
          </p:nvSpPr>
          <p:spPr>
            <a:xfrm>
              <a:off x="306400" y="987125"/>
              <a:ext cx="8531100" cy="32187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4600">
                  <a:solidFill>
                    <a:srgbClr val="E1DFE1"/>
                  </a:solidFill>
                  <a:latin typeface="Playfair Display"/>
                  <a:ea typeface="Playfair Display"/>
                  <a:cs typeface="Playfair Display"/>
                  <a:sym typeface="Playfair Display"/>
                </a:rPr>
                <a:t>Q&amp;A</a:t>
              </a:r>
              <a:endParaRPr sz="24600">
                <a:solidFill>
                  <a:srgbClr val="E1DFE1"/>
                </a:solidFill>
                <a:latin typeface="Playfair Display"/>
                <a:ea typeface="Playfair Display"/>
                <a:cs typeface="Playfair Display"/>
                <a:sym typeface="Playfair Display"/>
              </a:endParaRPr>
            </a:p>
          </p:txBody>
        </p:sp>
        <p:grpSp>
          <p:nvGrpSpPr>
            <p:cNvPr id="785" name="Google Shape;785;p37"/>
            <p:cNvGrpSpPr/>
            <p:nvPr/>
          </p:nvGrpSpPr>
          <p:grpSpPr>
            <a:xfrm>
              <a:off x="1192925" y="1895118"/>
              <a:ext cx="6758100" cy="1346688"/>
              <a:chOff x="1192900" y="-21232"/>
              <a:chExt cx="6758100" cy="1346688"/>
            </a:xfrm>
          </p:grpSpPr>
          <p:sp>
            <p:nvSpPr>
              <p:cNvPr id="786" name="Google Shape;786;p37"/>
              <p:cNvSpPr txBox="1"/>
              <p:nvPr/>
            </p:nvSpPr>
            <p:spPr>
              <a:xfrm>
                <a:off x="1192900" y="-21232"/>
                <a:ext cx="6758100" cy="837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6400">
                    <a:solidFill>
                      <a:srgbClr val="2C2A37"/>
                    </a:solidFill>
                    <a:latin typeface="Playfair Display"/>
                    <a:ea typeface="Playfair Display"/>
                    <a:cs typeface="Playfair Display"/>
                    <a:sym typeface="Playfair Display"/>
                  </a:rPr>
                  <a:t>Q&amp;A Slide</a:t>
                </a:r>
                <a:endParaRPr sz="6400">
                  <a:solidFill>
                    <a:srgbClr val="2C2A37"/>
                  </a:solidFill>
                  <a:latin typeface="Playfair Display"/>
                  <a:ea typeface="Playfair Display"/>
                  <a:cs typeface="Playfair Display"/>
                  <a:sym typeface="Playfair Display"/>
                </a:endParaRPr>
              </a:p>
            </p:txBody>
          </p:sp>
          <p:sp>
            <p:nvSpPr>
              <p:cNvPr id="787" name="Google Shape;787;p37"/>
              <p:cNvSpPr txBox="1"/>
              <p:nvPr/>
            </p:nvSpPr>
            <p:spPr>
              <a:xfrm>
                <a:off x="2219375" y="894355"/>
                <a:ext cx="4705200" cy="4311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a:solidFill>
                      <a:srgbClr val="5C5158"/>
                    </a:solidFill>
                    <a:latin typeface="Lato Light"/>
                    <a:ea typeface="Lato Light"/>
                    <a:cs typeface="Lato Light"/>
                    <a:sym typeface="Lato Light"/>
                  </a:rPr>
                  <a:t>Leave space for questions and answers to engage with your audience.</a:t>
                </a:r>
                <a:endParaRPr>
                  <a:solidFill>
                    <a:srgbClr val="5C5158"/>
                  </a:solidFill>
                  <a:latin typeface="Lato Light"/>
                  <a:ea typeface="Lato Light"/>
                  <a:cs typeface="Lato Light"/>
                  <a:sym typeface="Lato Light"/>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grpSp>
        <p:nvGrpSpPr>
          <p:cNvPr id="792" name="Google Shape;792;p38"/>
          <p:cNvGrpSpPr/>
          <p:nvPr/>
        </p:nvGrpSpPr>
        <p:grpSpPr>
          <a:xfrm>
            <a:off x="-25" y="0"/>
            <a:ext cx="9144024" cy="5143500"/>
            <a:chOff x="-25" y="0"/>
            <a:chExt cx="9144024" cy="5143500"/>
          </a:xfrm>
        </p:grpSpPr>
        <p:sp>
          <p:nvSpPr>
            <p:cNvPr id="793" name="Google Shape;793;p38"/>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94" name="Google Shape;794;p38"/>
            <p:cNvPicPr preferRelativeResize="0"/>
            <p:nvPr/>
          </p:nvPicPr>
          <p:blipFill rotWithShape="1">
            <a:blip r:embed="rId3">
              <a:alphaModFix/>
            </a:blip>
            <a:srcRect b="0" l="7902" r="0" t="21599"/>
            <a:stretch/>
          </p:blipFill>
          <p:spPr>
            <a:xfrm>
              <a:off x="0" y="0"/>
              <a:ext cx="3249174" cy="1151275"/>
            </a:xfrm>
            <a:prstGeom prst="rect">
              <a:avLst/>
            </a:prstGeom>
            <a:noFill/>
            <a:ln>
              <a:noFill/>
            </a:ln>
          </p:spPr>
        </p:pic>
        <p:pic>
          <p:nvPicPr>
            <p:cNvPr id="795" name="Google Shape;795;p38"/>
            <p:cNvPicPr preferRelativeResize="0"/>
            <p:nvPr/>
          </p:nvPicPr>
          <p:blipFill>
            <a:blip r:embed="rId4">
              <a:alphaModFix/>
            </a:blip>
            <a:stretch>
              <a:fillRect/>
            </a:stretch>
          </p:blipFill>
          <p:spPr>
            <a:xfrm>
              <a:off x="8121225" y="453725"/>
              <a:ext cx="578150" cy="578150"/>
            </a:xfrm>
            <a:prstGeom prst="rect">
              <a:avLst/>
            </a:prstGeom>
            <a:noFill/>
            <a:ln>
              <a:noFill/>
            </a:ln>
          </p:spPr>
        </p:pic>
        <p:pic>
          <p:nvPicPr>
            <p:cNvPr id="796" name="Google Shape;796;p38"/>
            <p:cNvPicPr preferRelativeResize="0"/>
            <p:nvPr/>
          </p:nvPicPr>
          <p:blipFill>
            <a:blip r:embed="rId5">
              <a:alphaModFix/>
            </a:blip>
            <a:stretch>
              <a:fillRect/>
            </a:stretch>
          </p:blipFill>
          <p:spPr>
            <a:xfrm>
              <a:off x="215942" y="4339625"/>
              <a:ext cx="1530026" cy="679200"/>
            </a:xfrm>
            <a:prstGeom prst="rect">
              <a:avLst/>
            </a:prstGeom>
            <a:noFill/>
            <a:ln>
              <a:noFill/>
            </a:ln>
          </p:spPr>
        </p:pic>
        <p:pic>
          <p:nvPicPr>
            <p:cNvPr id="797" name="Google Shape;797;p38"/>
            <p:cNvPicPr preferRelativeResize="0"/>
            <p:nvPr/>
          </p:nvPicPr>
          <p:blipFill rotWithShape="1">
            <a:blip r:embed="rId6">
              <a:alphaModFix/>
            </a:blip>
            <a:srcRect b="30502" l="0" r="5446" t="0"/>
            <a:stretch/>
          </p:blipFill>
          <p:spPr>
            <a:xfrm>
              <a:off x="4572000" y="4071100"/>
              <a:ext cx="4571999" cy="1072400"/>
            </a:xfrm>
            <a:prstGeom prst="rect">
              <a:avLst/>
            </a:prstGeom>
            <a:noFill/>
            <a:ln>
              <a:noFill/>
            </a:ln>
          </p:spPr>
        </p:pic>
      </p:grpSp>
      <p:grpSp>
        <p:nvGrpSpPr>
          <p:cNvPr id="798" name="Google Shape;798;p38"/>
          <p:cNvGrpSpPr/>
          <p:nvPr/>
        </p:nvGrpSpPr>
        <p:grpSpPr>
          <a:xfrm>
            <a:off x="1192925" y="225121"/>
            <a:ext cx="6758100" cy="3885900"/>
            <a:chOff x="1192925" y="225121"/>
            <a:chExt cx="6758100" cy="3885900"/>
          </a:xfrm>
        </p:grpSpPr>
        <p:sp>
          <p:nvSpPr>
            <p:cNvPr id="799" name="Google Shape;799;p38"/>
            <p:cNvSpPr txBox="1"/>
            <p:nvPr/>
          </p:nvSpPr>
          <p:spPr>
            <a:xfrm>
              <a:off x="1192925" y="225121"/>
              <a:ext cx="6758100" cy="38859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9700">
                  <a:solidFill>
                    <a:srgbClr val="EADDD0"/>
                  </a:solidFill>
                  <a:latin typeface="Playfair Display"/>
                  <a:ea typeface="Playfair Display"/>
                  <a:cs typeface="Playfair Display"/>
                  <a:sym typeface="Playfair Display"/>
                </a:rPr>
                <a:t>05</a:t>
              </a:r>
              <a:endParaRPr sz="29700">
                <a:solidFill>
                  <a:srgbClr val="EADDD0"/>
                </a:solidFill>
                <a:latin typeface="Playfair Display"/>
                <a:ea typeface="Playfair Display"/>
                <a:cs typeface="Playfair Display"/>
                <a:sym typeface="Playfair Display"/>
              </a:endParaRPr>
            </a:p>
          </p:txBody>
        </p:sp>
        <p:grpSp>
          <p:nvGrpSpPr>
            <p:cNvPr id="800" name="Google Shape;800;p38"/>
            <p:cNvGrpSpPr/>
            <p:nvPr/>
          </p:nvGrpSpPr>
          <p:grpSpPr>
            <a:xfrm>
              <a:off x="1192925" y="1818918"/>
              <a:ext cx="6758100" cy="1392793"/>
              <a:chOff x="1192900" y="-97432"/>
              <a:chExt cx="6758100" cy="1392793"/>
            </a:xfrm>
          </p:grpSpPr>
          <p:sp>
            <p:nvSpPr>
              <p:cNvPr id="801" name="Google Shape;801;p38"/>
              <p:cNvSpPr txBox="1"/>
              <p:nvPr/>
            </p:nvSpPr>
            <p:spPr>
              <a:xfrm>
                <a:off x="1192900" y="-97432"/>
                <a:ext cx="6758100" cy="1086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8300">
                    <a:solidFill>
                      <a:srgbClr val="2C2A37"/>
                    </a:solidFill>
                    <a:latin typeface="Playfair Display"/>
                    <a:ea typeface="Playfair Display"/>
                    <a:cs typeface="Playfair Display"/>
                    <a:sym typeface="Playfair Display"/>
                  </a:rPr>
                  <a:t>Key Points</a:t>
                </a:r>
                <a:endParaRPr sz="8300">
                  <a:solidFill>
                    <a:srgbClr val="2C2A37"/>
                  </a:solidFill>
                  <a:latin typeface="Playfair Display"/>
                  <a:ea typeface="Playfair Display"/>
                  <a:cs typeface="Playfair Display"/>
                  <a:sym typeface="Playfair Display"/>
                </a:endParaRPr>
              </a:p>
            </p:txBody>
          </p:sp>
          <p:sp>
            <p:nvSpPr>
              <p:cNvPr id="802" name="Google Shape;802;p38"/>
              <p:cNvSpPr txBox="1"/>
              <p:nvPr/>
            </p:nvSpPr>
            <p:spPr>
              <a:xfrm>
                <a:off x="2539050" y="1033761"/>
                <a:ext cx="40659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Lato Light"/>
                    <a:ea typeface="Lato Light"/>
                    <a:cs typeface="Lato Light"/>
                    <a:sym typeface="Lato Light"/>
                  </a:rPr>
                  <a:t>Briefly tell what will be in this topic</a:t>
                </a:r>
                <a:endParaRPr sz="2000">
                  <a:solidFill>
                    <a:srgbClr val="5C5158"/>
                  </a:solidFill>
                  <a:latin typeface="Lato Light"/>
                  <a:ea typeface="Lato Light"/>
                  <a:cs typeface="Lato Light"/>
                  <a:sym typeface="Lato Light"/>
                </a:endParaRPr>
              </a:p>
            </p:txBody>
          </p:sp>
        </p:gr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39"/>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08" name="Google Shape;808;p39"/>
          <p:cNvGrpSpPr/>
          <p:nvPr/>
        </p:nvGrpSpPr>
        <p:grpSpPr>
          <a:xfrm>
            <a:off x="3981150" y="0"/>
            <a:ext cx="5162851" cy="5145475"/>
            <a:chOff x="3981150" y="0"/>
            <a:chExt cx="5162851" cy="5145475"/>
          </a:xfrm>
        </p:grpSpPr>
        <p:pic>
          <p:nvPicPr>
            <p:cNvPr id="809" name="Google Shape;809;p39"/>
            <p:cNvPicPr preferRelativeResize="0"/>
            <p:nvPr/>
          </p:nvPicPr>
          <p:blipFill rotWithShape="1">
            <a:blip r:embed="rId3">
              <a:alphaModFix/>
            </a:blip>
            <a:srcRect b="7500" l="0" r="10185" t="11593"/>
            <a:stretch/>
          </p:blipFill>
          <p:spPr>
            <a:xfrm>
              <a:off x="5176125" y="0"/>
              <a:ext cx="3967876" cy="5145475"/>
            </a:xfrm>
            <a:prstGeom prst="rect">
              <a:avLst/>
            </a:prstGeom>
            <a:noFill/>
            <a:ln>
              <a:noFill/>
            </a:ln>
          </p:spPr>
        </p:pic>
        <p:pic>
          <p:nvPicPr>
            <p:cNvPr id="810" name="Google Shape;810;p39"/>
            <p:cNvPicPr preferRelativeResize="0"/>
            <p:nvPr/>
          </p:nvPicPr>
          <p:blipFill rotWithShape="1">
            <a:blip r:embed="rId4">
              <a:alphaModFix/>
            </a:blip>
            <a:srcRect b="66550" l="0" r="0" t="0"/>
            <a:stretch/>
          </p:blipFill>
          <p:spPr>
            <a:xfrm>
              <a:off x="3981150" y="4689925"/>
              <a:ext cx="2858750" cy="455550"/>
            </a:xfrm>
            <a:prstGeom prst="rect">
              <a:avLst/>
            </a:prstGeom>
            <a:noFill/>
            <a:ln>
              <a:noFill/>
            </a:ln>
          </p:spPr>
        </p:pic>
        <p:pic>
          <p:nvPicPr>
            <p:cNvPr id="811" name="Google Shape;811;p39"/>
            <p:cNvPicPr preferRelativeResize="0"/>
            <p:nvPr/>
          </p:nvPicPr>
          <p:blipFill rotWithShape="1">
            <a:blip r:embed="rId5">
              <a:alphaModFix/>
            </a:blip>
            <a:srcRect b="0" l="0" r="5508" t="37546"/>
            <a:stretch/>
          </p:blipFill>
          <p:spPr>
            <a:xfrm>
              <a:off x="4174400" y="0"/>
              <a:ext cx="4969601" cy="936850"/>
            </a:xfrm>
            <a:prstGeom prst="rect">
              <a:avLst/>
            </a:prstGeom>
            <a:noFill/>
            <a:ln>
              <a:noFill/>
            </a:ln>
          </p:spPr>
        </p:pic>
      </p:grpSp>
      <p:grpSp>
        <p:nvGrpSpPr>
          <p:cNvPr id="812" name="Google Shape;812;p39"/>
          <p:cNvGrpSpPr/>
          <p:nvPr/>
        </p:nvGrpSpPr>
        <p:grpSpPr>
          <a:xfrm>
            <a:off x="4326497" y="1692900"/>
            <a:ext cx="4442102" cy="1500101"/>
            <a:chOff x="4326497" y="1692900"/>
            <a:chExt cx="4442102" cy="1500101"/>
          </a:xfrm>
        </p:grpSpPr>
        <p:sp>
          <p:nvSpPr>
            <p:cNvPr id="813" name="Google Shape;813;p39"/>
            <p:cNvSpPr txBox="1"/>
            <p:nvPr/>
          </p:nvSpPr>
          <p:spPr>
            <a:xfrm>
              <a:off x="4326497" y="1692900"/>
              <a:ext cx="4442100" cy="7980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6100">
                  <a:solidFill>
                    <a:srgbClr val="2C2A37"/>
                  </a:solidFill>
                  <a:latin typeface="Playfair Display"/>
                  <a:ea typeface="Playfair Display"/>
                  <a:cs typeface="Playfair Display"/>
                  <a:sym typeface="Playfair Display"/>
                </a:rPr>
                <a:t>Conclusion</a:t>
              </a:r>
              <a:endParaRPr sz="6400">
                <a:solidFill>
                  <a:srgbClr val="2C2A37"/>
                </a:solidFill>
                <a:latin typeface="Playfair Display"/>
                <a:ea typeface="Playfair Display"/>
                <a:cs typeface="Playfair Display"/>
                <a:sym typeface="Playfair Display"/>
              </a:endParaRPr>
            </a:p>
          </p:txBody>
        </p:sp>
        <p:sp>
          <p:nvSpPr>
            <p:cNvPr id="814" name="Google Shape;814;p39"/>
            <p:cNvSpPr txBox="1"/>
            <p:nvPr/>
          </p:nvSpPr>
          <p:spPr>
            <a:xfrm>
              <a:off x="4326499" y="2669801"/>
              <a:ext cx="4442100" cy="5232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1700">
                  <a:solidFill>
                    <a:srgbClr val="5C5158"/>
                  </a:solidFill>
                  <a:latin typeface="Lato Light"/>
                  <a:ea typeface="Lato Light"/>
                  <a:cs typeface="Lato Light"/>
                  <a:sym typeface="Lato Light"/>
                </a:rPr>
                <a:t>Summarize the key points covered in the presentation.</a:t>
              </a:r>
              <a:endParaRPr sz="1700">
                <a:solidFill>
                  <a:srgbClr val="5C5158"/>
                </a:solidFill>
                <a:latin typeface="Lato Light"/>
                <a:ea typeface="Lato Light"/>
                <a:cs typeface="Lato Light"/>
                <a:sym typeface="Lato Light"/>
              </a:endParaRPr>
            </a:p>
          </p:txBody>
        </p:sp>
      </p:grpSp>
      <p:grpSp>
        <p:nvGrpSpPr>
          <p:cNvPr id="815" name="Google Shape;815;p39"/>
          <p:cNvGrpSpPr/>
          <p:nvPr/>
        </p:nvGrpSpPr>
        <p:grpSpPr>
          <a:xfrm>
            <a:off x="-5" y="0"/>
            <a:ext cx="3515809" cy="5145475"/>
            <a:chOff x="-5" y="0"/>
            <a:chExt cx="3515809" cy="5145475"/>
          </a:xfrm>
        </p:grpSpPr>
        <p:grpSp>
          <p:nvGrpSpPr>
            <p:cNvPr id="816" name="Google Shape;816;p39"/>
            <p:cNvGrpSpPr/>
            <p:nvPr/>
          </p:nvGrpSpPr>
          <p:grpSpPr>
            <a:xfrm>
              <a:off x="-5" y="988"/>
              <a:ext cx="3515809" cy="5143498"/>
              <a:chOff x="-5" y="988"/>
              <a:chExt cx="3515809" cy="5143498"/>
            </a:xfrm>
          </p:grpSpPr>
          <p:pic>
            <p:nvPicPr>
              <p:cNvPr id="817" name="Google Shape;817;p39"/>
              <p:cNvPicPr preferRelativeResize="0"/>
              <p:nvPr/>
            </p:nvPicPr>
            <p:blipFill rotWithShape="1">
              <a:blip r:embed="rId6">
                <a:alphaModFix/>
              </a:blip>
              <a:srcRect b="641" l="641" r="641" t="641"/>
              <a:stretch/>
            </p:blipFill>
            <p:spPr>
              <a:xfrm>
                <a:off x="-5" y="988"/>
                <a:ext cx="3515809" cy="5143498"/>
              </a:xfrm>
              <a:prstGeom prst="rect">
                <a:avLst/>
              </a:prstGeom>
              <a:noFill/>
              <a:ln>
                <a:noFill/>
              </a:ln>
            </p:spPr>
          </p:pic>
          <p:sp>
            <p:nvSpPr>
              <p:cNvPr id="818" name="Google Shape;818;p39"/>
              <p:cNvSpPr/>
              <p:nvPr/>
            </p:nvSpPr>
            <p:spPr>
              <a:xfrm>
                <a:off x="220399" y="217437"/>
                <a:ext cx="3075000" cy="4710600"/>
              </a:xfrm>
              <a:prstGeom prst="rect">
                <a:avLst/>
              </a:prstGeom>
              <a:noFill/>
              <a:ln cap="flat" cmpd="sng" w="19050">
                <a:solidFill>
                  <a:srgbClr val="FEFCF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819" name="Google Shape;819;p39"/>
            <p:cNvPicPr preferRelativeResize="0"/>
            <p:nvPr/>
          </p:nvPicPr>
          <p:blipFill rotWithShape="1">
            <a:blip r:embed="rId7">
              <a:alphaModFix/>
            </a:blip>
            <a:srcRect b="0" l="0" r="0" t="52054"/>
            <a:stretch/>
          </p:blipFill>
          <p:spPr>
            <a:xfrm>
              <a:off x="295675" y="0"/>
              <a:ext cx="1630225" cy="686325"/>
            </a:xfrm>
            <a:prstGeom prst="rect">
              <a:avLst/>
            </a:prstGeom>
            <a:noFill/>
            <a:ln>
              <a:noFill/>
            </a:ln>
          </p:spPr>
        </p:pic>
        <p:pic>
          <p:nvPicPr>
            <p:cNvPr id="820" name="Google Shape;820;p39"/>
            <p:cNvPicPr preferRelativeResize="0"/>
            <p:nvPr/>
          </p:nvPicPr>
          <p:blipFill rotWithShape="1">
            <a:blip r:embed="rId8">
              <a:alphaModFix/>
            </a:blip>
            <a:srcRect b="64122" l="0" r="0" t="0"/>
            <a:stretch/>
          </p:blipFill>
          <p:spPr>
            <a:xfrm>
              <a:off x="256300" y="4793500"/>
              <a:ext cx="2589174" cy="351975"/>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grpSp>
        <p:nvGrpSpPr>
          <p:cNvPr id="825" name="Google Shape;825;p40"/>
          <p:cNvGrpSpPr/>
          <p:nvPr/>
        </p:nvGrpSpPr>
        <p:grpSpPr>
          <a:xfrm>
            <a:off x="-25" y="0"/>
            <a:ext cx="9144025" cy="5145476"/>
            <a:chOff x="-25" y="0"/>
            <a:chExt cx="9144025" cy="5145476"/>
          </a:xfrm>
        </p:grpSpPr>
        <p:sp>
          <p:nvSpPr>
            <p:cNvPr id="826" name="Google Shape;826;p40"/>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27" name="Google Shape;827;p40"/>
            <p:cNvPicPr preferRelativeResize="0"/>
            <p:nvPr/>
          </p:nvPicPr>
          <p:blipFill rotWithShape="1">
            <a:blip r:embed="rId3">
              <a:alphaModFix/>
            </a:blip>
            <a:srcRect b="6153" l="18126" r="0" t="5428"/>
            <a:stretch/>
          </p:blipFill>
          <p:spPr>
            <a:xfrm>
              <a:off x="0" y="0"/>
              <a:ext cx="2045401" cy="5145476"/>
            </a:xfrm>
            <a:prstGeom prst="rect">
              <a:avLst/>
            </a:prstGeom>
            <a:noFill/>
            <a:ln>
              <a:noFill/>
            </a:ln>
          </p:spPr>
        </p:pic>
        <p:pic>
          <p:nvPicPr>
            <p:cNvPr id="828" name="Google Shape;828;p40"/>
            <p:cNvPicPr preferRelativeResize="0"/>
            <p:nvPr/>
          </p:nvPicPr>
          <p:blipFill>
            <a:blip r:embed="rId4">
              <a:alphaModFix/>
            </a:blip>
            <a:stretch>
              <a:fillRect/>
            </a:stretch>
          </p:blipFill>
          <p:spPr>
            <a:xfrm>
              <a:off x="7794475" y="381475"/>
              <a:ext cx="905716" cy="964150"/>
            </a:xfrm>
            <a:prstGeom prst="rect">
              <a:avLst/>
            </a:prstGeom>
            <a:noFill/>
            <a:ln>
              <a:noFill/>
            </a:ln>
          </p:spPr>
        </p:pic>
        <p:pic>
          <p:nvPicPr>
            <p:cNvPr id="829" name="Google Shape;829;p40"/>
            <p:cNvPicPr preferRelativeResize="0"/>
            <p:nvPr/>
          </p:nvPicPr>
          <p:blipFill rotWithShape="1">
            <a:blip r:embed="rId5">
              <a:alphaModFix/>
            </a:blip>
            <a:srcRect b="22546" l="0" r="31412" t="0"/>
            <a:stretch/>
          </p:blipFill>
          <p:spPr>
            <a:xfrm>
              <a:off x="6990325" y="2807800"/>
              <a:ext cx="2153675" cy="2337674"/>
            </a:xfrm>
            <a:prstGeom prst="rect">
              <a:avLst/>
            </a:prstGeom>
            <a:noFill/>
            <a:ln>
              <a:noFill/>
            </a:ln>
          </p:spPr>
        </p:pic>
      </p:grpSp>
      <p:sp>
        <p:nvSpPr>
          <p:cNvPr id="830" name="Google Shape;830;p40"/>
          <p:cNvSpPr txBox="1"/>
          <p:nvPr/>
        </p:nvSpPr>
        <p:spPr>
          <a:xfrm>
            <a:off x="2350950" y="381475"/>
            <a:ext cx="4442100" cy="798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6100">
                <a:solidFill>
                  <a:srgbClr val="2C2A37"/>
                </a:solidFill>
                <a:latin typeface="Playfair Display"/>
                <a:ea typeface="Playfair Display"/>
                <a:cs typeface="Playfair Display"/>
                <a:sym typeface="Playfair Display"/>
              </a:rPr>
              <a:t>Next Steps</a:t>
            </a:r>
            <a:endParaRPr sz="6400">
              <a:solidFill>
                <a:srgbClr val="2C2A37"/>
              </a:solidFill>
              <a:latin typeface="Playfair Display"/>
              <a:ea typeface="Playfair Display"/>
              <a:cs typeface="Playfair Display"/>
              <a:sym typeface="Playfair Display"/>
            </a:endParaRPr>
          </a:p>
        </p:txBody>
      </p:sp>
      <p:grpSp>
        <p:nvGrpSpPr>
          <p:cNvPr id="831" name="Google Shape;831;p40"/>
          <p:cNvGrpSpPr/>
          <p:nvPr/>
        </p:nvGrpSpPr>
        <p:grpSpPr>
          <a:xfrm>
            <a:off x="552757" y="1821953"/>
            <a:ext cx="8038486" cy="2555150"/>
            <a:chOff x="365263" y="1821953"/>
            <a:chExt cx="8038486" cy="2555150"/>
          </a:xfrm>
        </p:grpSpPr>
        <p:grpSp>
          <p:nvGrpSpPr>
            <p:cNvPr id="832" name="Google Shape;832;p40"/>
            <p:cNvGrpSpPr/>
            <p:nvPr/>
          </p:nvGrpSpPr>
          <p:grpSpPr>
            <a:xfrm>
              <a:off x="380751" y="1821953"/>
              <a:ext cx="3779348" cy="905700"/>
              <a:chOff x="380751" y="1821953"/>
              <a:chExt cx="3779348" cy="905700"/>
            </a:xfrm>
          </p:grpSpPr>
          <p:grpSp>
            <p:nvGrpSpPr>
              <p:cNvPr id="833" name="Google Shape;833;p40"/>
              <p:cNvGrpSpPr/>
              <p:nvPr/>
            </p:nvGrpSpPr>
            <p:grpSpPr>
              <a:xfrm>
                <a:off x="380751" y="1821953"/>
                <a:ext cx="1020000" cy="905700"/>
                <a:chOff x="380751" y="1817925"/>
                <a:chExt cx="1020000" cy="905700"/>
              </a:xfrm>
            </p:grpSpPr>
            <p:sp>
              <p:nvSpPr>
                <p:cNvPr id="834" name="Google Shape;834;p40"/>
                <p:cNvSpPr/>
                <p:nvPr/>
              </p:nvSpPr>
              <p:spPr>
                <a:xfrm>
                  <a:off x="437901" y="1817925"/>
                  <a:ext cx="905700" cy="905700"/>
                </a:xfrm>
                <a:prstGeom prst="ellipse">
                  <a:avLst/>
                </a:prstGeom>
                <a:noFill/>
                <a:ln cap="flat" cmpd="sng" w="28575">
                  <a:solidFill>
                    <a:srgbClr val="E3DC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5" name="Google Shape;835;p40"/>
                <p:cNvSpPr txBox="1"/>
                <p:nvPr/>
              </p:nvSpPr>
              <p:spPr>
                <a:xfrm>
                  <a:off x="380751" y="1969875"/>
                  <a:ext cx="1020000" cy="601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600">
                      <a:solidFill>
                        <a:srgbClr val="5C5158"/>
                      </a:solidFill>
                      <a:latin typeface="Playfair Display"/>
                      <a:ea typeface="Playfair Display"/>
                      <a:cs typeface="Playfair Display"/>
                      <a:sym typeface="Playfair Display"/>
                    </a:rPr>
                    <a:t>0</a:t>
                  </a:r>
                  <a:r>
                    <a:rPr lang="uk" sz="4600">
                      <a:solidFill>
                        <a:srgbClr val="5C5158"/>
                      </a:solidFill>
                      <a:latin typeface="Playfair Display"/>
                      <a:ea typeface="Playfair Display"/>
                      <a:cs typeface="Playfair Display"/>
                      <a:sym typeface="Playfair Display"/>
                    </a:rPr>
                    <a:t>1</a:t>
                  </a:r>
                  <a:endParaRPr sz="4600">
                    <a:solidFill>
                      <a:srgbClr val="5C5158"/>
                    </a:solidFill>
                    <a:latin typeface="Playfair Display"/>
                    <a:ea typeface="Playfair Display"/>
                    <a:cs typeface="Playfair Display"/>
                    <a:sym typeface="Playfair Display"/>
                  </a:endParaRPr>
                </a:p>
              </p:txBody>
            </p:sp>
          </p:grpSp>
          <p:grpSp>
            <p:nvGrpSpPr>
              <p:cNvPr id="836" name="Google Shape;836;p40"/>
              <p:cNvGrpSpPr/>
              <p:nvPr/>
            </p:nvGrpSpPr>
            <p:grpSpPr>
              <a:xfrm>
                <a:off x="1662599" y="1833413"/>
                <a:ext cx="2497501" cy="882781"/>
                <a:chOff x="4326499" y="1848900"/>
                <a:chExt cx="2497501" cy="882781"/>
              </a:xfrm>
            </p:grpSpPr>
            <p:sp>
              <p:nvSpPr>
                <p:cNvPr id="837" name="Google Shape;837;p40"/>
                <p:cNvSpPr txBox="1"/>
                <p:nvPr/>
              </p:nvSpPr>
              <p:spPr>
                <a:xfrm>
                  <a:off x="4326499" y="1848900"/>
                  <a:ext cx="2497500" cy="3924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3000">
                      <a:solidFill>
                        <a:srgbClr val="5C5158"/>
                      </a:solidFill>
                      <a:latin typeface="Playfair Display"/>
                      <a:ea typeface="Playfair Display"/>
                      <a:cs typeface="Playfair Display"/>
                      <a:sym typeface="Playfair Display"/>
                    </a:rPr>
                    <a:t>Step</a:t>
                  </a:r>
                  <a:endParaRPr sz="3000">
                    <a:solidFill>
                      <a:srgbClr val="5C5158"/>
                    </a:solidFill>
                    <a:latin typeface="Playfair Display"/>
                    <a:ea typeface="Playfair Display"/>
                    <a:cs typeface="Playfair Display"/>
                    <a:sym typeface="Playfair Display"/>
                  </a:endParaRPr>
                </a:p>
              </p:txBody>
            </p:sp>
            <p:sp>
              <p:nvSpPr>
                <p:cNvPr id="838" name="Google Shape;838;p40"/>
                <p:cNvSpPr txBox="1"/>
                <p:nvPr/>
              </p:nvSpPr>
              <p:spPr>
                <a:xfrm>
                  <a:off x="4326499" y="2367781"/>
                  <a:ext cx="2497500" cy="3639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100">
                      <a:solidFill>
                        <a:srgbClr val="5C5158"/>
                      </a:solidFill>
                      <a:latin typeface="Lato Light"/>
                      <a:ea typeface="Lato Light"/>
                      <a:cs typeface="Lato Light"/>
                      <a:sym typeface="Lato Light"/>
                    </a:rPr>
                    <a:t>Outline the immediate next steps or actions for the audience.</a:t>
                  </a:r>
                  <a:endParaRPr sz="1100">
                    <a:solidFill>
                      <a:srgbClr val="5C5158"/>
                    </a:solidFill>
                    <a:latin typeface="Lato Light"/>
                    <a:ea typeface="Lato Light"/>
                    <a:cs typeface="Lato Light"/>
                    <a:sym typeface="Lato Light"/>
                  </a:endParaRPr>
                </a:p>
              </p:txBody>
            </p:sp>
          </p:grpSp>
        </p:grpSp>
        <p:grpSp>
          <p:nvGrpSpPr>
            <p:cNvPr id="839" name="Google Shape;839;p40"/>
            <p:cNvGrpSpPr/>
            <p:nvPr/>
          </p:nvGrpSpPr>
          <p:grpSpPr>
            <a:xfrm>
              <a:off x="4624401" y="1821953"/>
              <a:ext cx="3779348" cy="905700"/>
              <a:chOff x="380751" y="1821953"/>
              <a:chExt cx="3779348" cy="905700"/>
            </a:xfrm>
          </p:grpSpPr>
          <p:grpSp>
            <p:nvGrpSpPr>
              <p:cNvPr id="840" name="Google Shape;840;p40"/>
              <p:cNvGrpSpPr/>
              <p:nvPr/>
            </p:nvGrpSpPr>
            <p:grpSpPr>
              <a:xfrm>
                <a:off x="380751" y="1821953"/>
                <a:ext cx="1020000" cy="905700"/>
                <a:chOff x="380751" y="1817925"/>
                <a:chExt cx="1020000" cy="905700"/>
              </a:xfrm>
            </p:grpSpPr>
            <p:sp>
              <p:nvSpPr>
                <p:cNvPr id="841" name="Google Shape;841;p40"/>
                <p:cNvSpPr/>
                <p:nvPr/>
              </p:nvSpPr>
              <p:spPr>
                <a:xfrm>
                  <a:off x="437901" y="1817925"/>
                  <a:ext cx="905700" cy="905700"/>
                </a:xfrm>
                <a:prstGeom prst="ellipse">
                  <a:avLst/>
                </a:prstGeom>
                <a:noFill/>
                <a:ln cap="flat" cmpd="sng" w="28575">
                  <a:solidFill>
                    <a:srgbClr val="D7BDA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2" name="Google Shape;842;p40"/>
                <p:cNvSpPr txBox="1"/>
                <p:nvPr/>
              </p:nvSpPr>
              <p:spPr>
                <a:xfrm>
                  <a:off x="380751" y="1969875"/>
                  <a:ext cx="1020000" cy="601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600">
                      <a:solidFill>
                        <a:srgbClr val="5C5158"/>
                      </a:solidFill>
                      <a:latin typeface="Playfair Display"/>
                      <a:ea typeface="Playfair Display"/>
                      <a:cs typeface="Playfair Display"/>
                      <a:sym typeface="Playfair Display"/>
                    </a:rPr>
                    <a:t>02</a:t>
                  </a:r>
                  <a:endParaRPr sz="4600">
                    <a:solidFill>
                      <a:srgbClr val="5C5158"/>
                    </a:solidFill>
                    <a:latin typeface="Playfair Display"/>
                    <a:ea typeface="Playfair Display"/>
                    <a:cs typeface="Playfair Display"/>
                    <a:sym typeface="Playfair Display"/>
                  </a:endParaRPr>
                </a:p>
              </p:txBody>
            </p:sp>
          </p:grpSp>
          <p:grpSp>
            <p:nvGrpSpPr>
              <p:cNvPr id="843" name="Google Shape;843;p40"/>
              <p:cNvGrpSpPr/>
              <p:nvPr/>
            </p:nvGrpSpPr>
            <p:grpSpPr>
              <a:xfrm>
                <a:off x="1662599" y="1833413"/>
                <a:ext cx="2497501" cy="882781"/>
                <a:chOff x="4326499" y="1848900"/>
                <a:chExt cx="2497501" cy="882781"/>
              </a:xfrm>
            </p:grpSpPr>
            <p:sp>
              <p:nvSpPr>
                <p:cNvPr id="844" name="Google Shape;844;p40"/>
                <p:cNvSpPr txBox="1"/>
                <p:nvPr/>
              </p:nvSpPr>
              <p:spPr>
                <a:xfrm>
                  <a:off x="4326499" y="1848900"/>
                  <a:ext cx="2497500" cy="3924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3000">
                      <a:solidFill>
                        <a:srgbClr val="5C5158"/>
                      </a:solidFill>
                      <a:latin typeface="Playfair Display"/>
                      <a:ea typeface="Playfair Display"/>
                      <a:cs typeface="Playfair Display"/>
                      <a:sym typeface="Playfair Display"/>
                    </a:rPr>
                    <a:t>Step</a:t>
                  </a:r>
                  <a:endParaRPr sz="3000">
                    <a:solidFill>
                      <a:srgbClr val="5C5158"/>
                    </a:solidFill>
                    <a:latin typeface="Playfair Display"/>
                    <a:ea typeface="Playfair Display"/>
                    <a:cs typeface="Playfair Display"/>
                    <a:sym typeface="Playfair Display"/>
                  </a:endParaRPr>
                </a:p>
              </p:txBody>
            </p:sp>
            <p:sp>
              <p:nvSpPr>
                <p:cNvPr id="845" name="Google Shape;845;p40"/>
                <p:cNvSpPr txBox="1"/>
                <p:nvPr/>
              </p:nvSpPr>
              <p:spPr>
                <a:xfrm>
                  <a:off x="4326499" y="2367781"/>
                  <a:ext cx="2497500" cy="3639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100">
                      <a:solidFill>
                        <a:srgbClr val="5C5158"/>
                      </a:solidFill>
                      <a:latin typeface="Lato Light"/>
                      <a:ea typeface="Lato Light"/>
                      <a:cs typeface="Lato Light"/>
                      <a:sym typeface="Lato Light"/>
                    </a:rPr>
                    <a:t>Outline the immediate next steps or actions for the audience.</a:t>
                  </a:r>
                  <a:endParaRPr sz="1100">
                    <a:solidFill>
                      <a:srgbClr val="5C5158"/>
                    </a:solidFill>
                    <a:latin typeface="Lato Light"/>
                    <a:ea typeface="Lato Light"/>
                    <a:cs typeface="Lato Light"/>
                    <a:sym typeface="Lato Light"/>
                  </a:endParaRPr>
                </a:p>
              </p:txBody>
            </p:sp>
          </p:grpSp>
        </p:grpSp>
        <p:grpSp>
          <p:nvGrpSpPr>
            <p:cNvPr id="846" name="Google Shape;846;p40"/>
            <p:cNvGrpSpPr/>
            <p:nvPr/>
          </p:nvGrpSpPr>
          <p:grpSpPr>
            <a:xfrm>
              <a:off x="365263" y="3471403"/>
              <a:ext cx="3794836" cy="905700"/>
              <a:chOff x="365263" y="1821953"/>
              <a:chExt cx="3794836" cy="905700"/>
            </a:xfrm>
          </p:grpSpPr>
          <p:grpSp>
            <p:nvGrpSpPr>
              <p:cNvPr id="847" name="Google Shape;847;p40"/>
              <p:cNvGrpSpPr/>
              <p:nvPr/>
            </p:nvGrpSpPr>
            <p:grpSpPr>
              <a:xfrm>
                <a:off x="365263" y="1821953"/>
                <a:ext cx="1020000" cy="905700"/>
                <a:chOff x="365263" y="1817925"/>
                <a:chExt cx="1020000" cy="905700"/>
              </a:xfrm>
            </p:grpSpPr>
            <p:sp>
              <p:nvSpPr>
                <p:cNvPr id="848" name="Google Shape;848;p40"/>
                <p:cNvSpPr/>
                <p:nvPr/>
              </p:nvSpPr>
              <p:spPr>
                <a:xfrm>
                  <a:off x="437901" y="1817925"/>
                  <a:ext cx="905700" cy="905700"/>
                </a:xfrm>
                <a:prstGeom prst="ellipse">
                  <a:avLst/>
                </a:prstGeom>
                <a:noFill/>
                <a:ln cap="flat" cmpd="sng" w="28575">
                  <a:solidFill>
                    <a:srgbClr val="E7D8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9" name="Google Shape;849;p40"/>
                <p:cNvSpPr txBox="1"/>
                <p:nvPr/>
              </p:nvSpPr>
              <p:spPr>
                <a:xfrm>
                  <a:off x="365263" y="1940138"/>
                  <a:ext cx="1020000" cy="601800"/>
                </a:xfrm>
                <a:prstGeom prst="rect">
                  <a:avLst/>
                </a:prstGeom>
                <a:noFill/>
                <a:ln>
                  <a:noFill/>
                </a:ln>
              </p:spPr>
              <p:txBody>
                <a:bodyPr anchorCtr="0" anchor="ctr" bIns="0" lIns="0" spcFirstLastPara="1" rIns="0" wrap="square" tIns="0">
                  <a:noAutofit/>
                </a:bodyPr>
                <a:lstStyle/>
                <a:p>
                  <a:pPr indent="0" lvl="0" marL="0" rtl="0" algn="ctr">
                    <a:lnSpc>
                      <a:spcPct val="85000"/>
                    </a:lnSpc>
                    <a:spcBef>
                      <a:spcPts val="0"/>
                    </a:spcBef>
                    <a:spcAft>
                      <a:spcPts val="0"/>
                    </a:spcAft>
                    <a:buNone/>
                  </a:pPr>
                  <a:r>
                    <a:rPr lang="uk" sz="4600">
                      <a:solidFill>
                        <a:srgbClr val="5C5158"/>
                      </a:solidFill>
                      <a:latin typeface="Playfair Display"/>
                      <a:ea typeface="Playfair Display"/>
                      <a:cs typeface="Playfair Display"/>
                      <a:sym typeface="Playfair Display"/>
                    </a:rPr>
                    <a:t>03</a:t>
                  </a:r>
                  <a:endParaRPr sz="4600">
                    <a:solidFill>
                      <a:srgbClr val="5C5158"/>
                    </a:solidFill>
                    <a:latin typeface="Playfair Display"/>
                    <a:ea typeface="Playfair Display"/>
                    <a:cs typeface="Playfair Display"/>
                    <a:sym typeface="Playfair Display"/>
                  </a:endParaRPr>
                </a:p>
              </p:txBody>
            </p:sp>
          </p:grpSp>
          <p:grpSp>
            <p:nvGrpSpPr>
              <p:cNvPr id="850" name="Google Shape;850;p40"/>
              <p:cNvGrpSpPr/>
              <p:nvPr/>
            </p:nvGrpSpPr>
            <p:grpSpPr>
              <a:xfrm>
                <a:off x="1662599" y="1833413"/>
                <a:ext cx="2497501" cy="882781"/>
                <a:chOff x="4326499" y="1848900"/>
                <a:chExt cx="2497501" cy="882781"/>
              </a:xfrm>
            </p:grpSpPr>
            <p:sp>
              <p:nvSpPr>
                <p:cNvPr id="851" name="Google Shape;851;p40"/>
                <p:cNvSpPr txBox="1"/>
                <p:nvPr/>
              </p:nvSpPr>
              <p:spPr>
                <a:xfrm>
                  <a:off x="4326499" y="1848900"/>
                  <a:ext cx="2497500" cy="3924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3000">
                      <a:solidFill>
                        <a:srgbClr val="5C5158"/>
                      </a:solidFill>
                      <a:latin typeface="Playfair Display"/>
                      <a:ea typeface="Playfair Display"/>
                      <a:cs typeface="Playfair Display"/>
                      <a:sym typeface="Playfair Display"/>
                    </a:rPr>
                    <a:t>Step</a:t>
                  </a:r>
                  <a:endParaRPr sz="3000">
                    <a:solidFill>
                      <a:srgbClr val="5C5158"/>
                    </a:solidFill>
                    <a:latin typeface="Playfair Display"/>
                    <a:ea typeface="Playfair Display"/>
                    <a:cs typeface="Playfair Display"/>
                    <a:sym typeface="Playfair Display"/>
                  </a:endParaRPr>
                </a:p>
              </p:txBody>
            </p:sp>
            <p:sp>
              <p:nvSpPr>
                <p:cNvPr id="852" name="Google Shape;852;p40"/>
                <p:cNvSpPr txBox="1"/>
                <p:nvPr/>
              </p:nvSpPr>
              <p:spPr>
                <a:xfrm>
                  <a:off x="4326499" y="2367781"/>
                  <a:ext cx="2497500" cy="3639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100">
                      <a:solidFill>
                        <a:srgbClr val="5C5158"/>
                      </a:solidFill>
                      <a:latin typeface="Lato Light"/>
                      <a:ea typeface="Lato Light"/>
                      <a:cs typeface="Lato Light"/>
                      <a:sym typeface="Lato Light"/>
                    </a:rPr>
                    <a:t>Outline the immediate next steps or actions for the audience.</a:t>
                  </a:r>
                  <a:endParaRPr sz="1100">
                    <a:solidFill>
                      <a:srgbClr val="5C5158"/>
                    </a:solidFill>
                    <a:latin typeface="Lato Light"/>
                    <a:ea typeface="Lato Light"/>
                    <a:cs typeface="Lato Light"/>
                    <a:sym typeface="Lato Light"/>
                  </a:endParaRPr>
                </a:p>
              </p:txBody>
            </p:sp>
          </p:grpSp>
        </p:grpSp>
        <p:grpSp>
          <p:nvGrpSpPr>
            <p:cNvPr id="853" name="Google Shape;853;p40"/>
            <p:cNvGrpSpPr/>
            <p:nvPr/>
          </p:nvGrpSpPr>
          <p:grpSpPr>
            <a:xfrm>
              <a:off x="4601169" y="3471403"/>
              <a:ext cx="3802580" cy="905700"/>
              <a:chOff x="357519" y="1821953"/>
              <a:chExt cx="3802580" cy="905700"/>
            </a:xfrm>
          </p:grpSpPr>
          <p:grpSp>
            <p:nvGrpSpPr>
              <p:cNvPr id="854" name="Google Shape;854;p40"/>
              <p:cNvGrpSpPr/>
              <p:nvPr/>
            </p:nvGrpSpPr>
            <p:grpSpPr>
              <a:xfrm>
                <a:off x="357519" y="1821953"/>
                <a:ext cx="1020000" cy="905700"/>
                <a:chOff x="357519" y="1817925"/>
                <a:chExt cx="1020000" cy="905700"/>
              </a:xfrm>
            </p:grpSpPr>
            <p:sp>
              <p:nvSpPr>
                <p:cNvPr id="855" name="Google Shape;855;p40"/>
                <p:cNvSpPr/>
                <p:nvPr/>
              </p:nvSpPr>
              <p:spPr>
                <a:xfrm>
                  <a:off x="437901" y="1817925"/>
                  <a:ext cx="905700" cy="905700"/>
                </a:xfrm>
                <a:prstGeom prst="ellipse">
                  <a:avLst/>
                </a:prstGeom>
                <a:noFill/>
                <a:ln cap="flat" cmpd="sng" w="28575">
                  <a:solidFill>
                    <a:srgbClr val="E3DC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6" name="Google Shape;856;p40"/>
                <p:cNvSpPr txBox="1"/>
                <p:nvPr/>
              </p:nvSpPr>
              <p:spPr>
                <a:xfrm>
                  <a:off x="357519" y="1940138"/>
                  <a:ext cx="1020000" cy="6018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600">
                      <a:solidFill>
                        <a:srgbClr val="5C5158"/>
                      </a:solidFill>
                      <a:latin typeface="Playfair Display"/>
                      <a:ea typeface="Playfair Display"/>
                      <a:cs typeface="Playfair Display"/>
                      <a:sym typeface="Playfair Display"/>
                    </a:rPr>
                    <a:t>04</a:t>
                  </a:r>
                  <a:endParaRPr sz="4600">
                    <a:solidFill>
                      <a:srgbClr val="5C5158"/>
                    </a:solidFill>
                    <a:latin typeface="Playfair Display"/>
                    <a:ea typeface="Playfair Display"/>
                    <a:cs typeface="Playfair Display"/>
                    <a:sym typeface="Playfair Display"/>
                  </a:endParaRPr>
                </a:p>
              </p:txBody>
            </p:sp>
          </p:grpSp>
          <p:grpSp>
            <p:nvGrpSpPr>
              <p:cNvPr id="857" name="Google Shape;857;p40"/>
              <p:cNvGrpSpPr/>
              <p:nvPr/>
            </p:nvGrpSpPr>
            <p:grpSpPr>
              <a:xfrm>
                <a:off x="1662599" y="1833413"/>
                <a:ext cx="2497501" cy="882781"/>
                <a:chOff x="4326499" y="1848900"/>
                <a:chExt cx="2497501" cy="882781"/>
              </a:xfrm>
            </p:grpSpPr>
            <p:sp>
              <p:nvSpPr>
                <p:cNvPr id="858" name="Google Shape;858;p40"/>
                <p:cNvSpPr txBox="1"/>
                <p:nvPr/>
              </p:nvSpPr>
              <p:spPr>
                <a:xfrm>
                  <a:off x="4326499" y="1848900"/>
                  <a:ext cx="2497500" cy="3924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3000">
                      <a:solidFill>
                        <a:srgbClr val="5C5158"/>
                      </a:solidFill>
                      <a:latin typeface="Playfair Display"/>
                      <a:ea typeface="Playfair Display"/>
                      <a:cs typeface="Playfair Display"/>
                      <a:sym typeface="Playfair Display"/>
                    </a:rPr>
                    <a:t>Step</a:t>
                  </a:r>
                  <a:endParaRPr sz="3000">
                    <a:solidFill>
                      <a:srgbClr val="5C5158"/>
                    </a:solidFill>
                    <a:latin typeface="Playfair Display"/>
                    <a:ea typeface="Playfair Display"/>
                    <a:cs typeface="Playfair Display"/>
                    <a:sym typeface="Playfair Display"/>
                  </a:endParaRPr>
                </a:p>
              </p:txBody>
            </p:sp>
            <p:sp>
              <p:nvSpPr>
                <p:cNvPr id="859" name="Google Shape;859;p40"/>
                <p:cNvSpPr txBox="1"/>
                <p:nvPr/>
              </p:nvSpPr>
              <p:spPr>
                <a:xfrm>
                  <a:off x="4326499" y="2367781"/>
                  <a:ext cx="2497500" cy="3639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100">
                      <a:solidFill>
                        <a:srgbClr val="5C5158"/>
                      </a:solidFill>
                      <a:latin typeface="Lato Light"/>
                      <a:ea typeface="Lato Light"/>
                      <a:cs typeface="Lato Light"/>
                      <a:sym typeface="Lato Light"/>
                    </a:rPr>
                    <a:t>Outline the immediate next steps or actions for the audience.</a:t>
                  </a:r>
                  <a:endParaRPr sz="1100">
                    <a:solidFill>
                      <a:srgbClr val="5C5158"/>
                    </a:solidFill>
                    <a:latin typeface="Lato Light"/>
                    <a:ea typeface="Lato Light"/>
                    <a:cs typeface="Lato Light"/>
                    <a:sym typeface="Lato Light"/>
                  </a:endParaRPr>
                </a:p>
              </p:txBody>
            </p:sp>
          </p:grpSp>
        </p:gr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grpSp>
        <p:nvGrpSpPr>
          <p:cNvPr id="864" name="Google Shape;864;p41"/>
          <p:cNvGrpSpPr/>
          <p:nvPr/>
        </p:nvGrpSpPr>
        <p:grpSpPr>
          <a:xfrm>
            <a:off x="-25" y="-3"/>
            <a:ext cx="9144024" cy="5143504"/>
            <a:chOff x="-25" y="-3"/>
            <a:chExt cx="9144024" cy="5143504"/>
          </a:xfrm>
        </p:grpSpPr>
        <p:sp>
          <p:nvSpPr>
            <p:cNvPr id="865" name="Google Shape;865;p41"/>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66" name="Google Shape;866;p41"/>
            <p:cNvGrpSpPr/>
            <p:nvPr/>
          </p:nvGrpSpPr>
          <p:grpSpPr>
            <a:xfrm>
              <a:off x="0" y="-3"/>
              <a:ext cx="9143999" cy="5143504"/>
              <a:chOff x="0" y="-3"/>
              <a:chExt cx="9143999" cy="5143504"/>
            </a:xfrm>
          </p:grpSpPr>
          <p:pic>
            <p:nvPicPr>
              <p:cNvPr id="867" name="Google Shape;867;p41"/>
              <p:cNvPicPr preferRelativeResize="0"/>
              <p:nvPr/>
            </p:nvPicPr>
            <p:blipFill rotWithShape="1">
              <a:blip r:embed="rId3">
                <a:alphaModFix/>
              </a:blip>
              <a:srcRect b="15045" l="12518" r="0" t="0"/>
              <a:stretch/>
            </p:blipFill>
            <p:spPr>
              <a:xfrm>
                <a:off x="0" y="2100150"/>
                <a:ext cx="2093425" cy="3043351"/>
              </a:xfrm>
              <a:prstGeom prst="rect">
                <a:avLst/>
              </a:prstGeom>
              <a:noFill/>
              <a:ln>
                <a:noFill/>
              </a:ln>
            </p:spPr>
          </p:pic>
          <p:pic>
            <p:nvPicPr>
              <p:cNvPr id="868" name="Google Shape;868;p41"/>
              <p:cNvPicPr preferRelativeResize="0"/>
              <p:nvPr/>
            </p:nvPicPr>
            <p:blipFill rotWithShape="1">
              <a:blip r:embed="rId4">
                <a:alphaModFix/>
              </a:blip>
              <a:srcRect b="0" l="0" r="0" t="46048"/>
              <a:stretch/>
            </p:blipFill>
            <p:spPr>
              <a:xfrm>
                <a:off x="1581100" y="-3"/>
                <a:ext cx="1483200" cy="802200"/>
              </a:xfrm>
              <a:prstGeom prst="rect">
                <a:avLst/>
              </a:prstGeom>
              <a:noFill/>
              <a:ln>
                <a:noFill/>
              </a:ln>
            </p:spPr>
          </p:pic>
          <p:pic>
            <p:nvPicPr>
              <p:cNvPr id="869" name="Google Shape;869;p41"/>
              <p:cNvPicPr preferRelativeResize="0"/>
              <p:nvPr/>
            </p:nvPicPr>
            <p:blipFill rotWithShape="1">
              <a:blip r:embed="rId5">
                <a:alphaModFix/>
              </a:blip>
              <a:srcRect b="0" l="0" r="14067" t="14000"/>
              <a:stretch/>
            </p:blipFill>
            <p:spPr>
              <a:xfrm>
                <a:off x="6100350" y="0"/>
                <a:ext cx="3043649" cy="4423401"/>
              </a:xfrm>
              <a:prstGeom prst="rect">
                <a:avLst/>
              </a:prstGeom>
              <a:noFill/>
              <a:ln>
                <a:noFill/>
              </a:ln>
            </p:spPr>
          </p:pic>
          <p:pic>
            <p:nvPicPr>
              <p:cNvPr id="870" name="Google Shape;870;p41"/>
              <p:cNvPicPr preferRelativeResize="0"/>
              <p:nvPr/>
            </p:nvPicPr>
            <p:blipFill rotWithShape="1">
              <a:blip r:embed="rId6">
                <a:alphaModFix/>
              </a:blip>
              <a:srcRect b="56788" l="0" r="0" t="0"/>
              <a:stretch/>
            </p:blipFill>
            <p:spPr>
              <a:xfrm>
                <a:off x="473550" y="4479674"/>
                <a:ext cx="584725" cy="663824"/>
              </a:xfrm>
              <a:prstGeom prst="rect">
                <a:avLst/>
              </a:prstGeom>
              <a:noFill/>
              <a:ln>
                <a:noFill/>
              </a:ln>
            </p:spPr>
          </p:pic>
        </p:grpSp>
      </p:grpSp>
      <p:sp>
        <p:nvSpPr>
          <p:cNvPr id="871" name="Google Shape;871;p41"/>
          <p:cNvSpPr txBox="1"/>
          <p:nvPr/>
        </p:nvSpPr>
        <p:spPr>
          <a:xfrm>
            <a:off x="473550" y="802200"/>
            <a:ext cx="2952600" cy="18780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uk" sz="6100">
                <a:solidFill>
                  <a:srgbClr val="2C2A37"/>
                </a:solidFill>
                <a:latin typeface="Playfair Display"/>
                <a:ea typeface="Playfair Display"/>
                <a:cs typeface="Playfair Display"/>
                <a:sym typeface="Playfair Display"/>
              </a:rPr>
              <a:t>Thank </a:t>
            </a:r>
            <a:endParaRPr sz="6100">
              <a:solidFill>
                <a:srgbClr val="2C2A37"/>
              </a:solidFill>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uk" sz="6100">
                <a:solidFill>
                  <a:srgbClr val="2C2A37"/>
                </a:solidFill>
                <a:latin typeface="Playfair Display"/>
                <a:ea typeface="Playfair Display"/>
                <a:cs typeface="Playfair Display"/>
                <a:sym typeface="Playfair Display"/>
              </a:rPr>
              <a:t>You</a:t>
            </a:r>
            <a:endParaRPr sz="6100">
              <a:solidFill>
                <a:srgbClr val="2C2A37"/>
              </a:solidFill>
              <a:latin typeface="Playfair Display"/>
              <a:ea typeface="Playfair Display"/>
              <a:cs typeface="Playfair Display"/>
              <a:sym typeface="Playfair Display"/>
            </a:endParaRPr>
          </a:p>
        </p:txBody>
      </p:sp>
      <p:grpSp>
        <p:nvGrpSpPr>
          <p:cNvPr id="872" name="Google Shape;872;p41"/>
          <p:cNvGrpSpPr/>
          <p:nvPr/>
        </p:nvGrpSpPr>
        <p:grpSpPr>
          <a:xfrm>
            <a:off x="0" y="3885677"/>
            <a:ext cx="2942226" cy="378498"/>
            <a:chOff x="0" y="3885677"/>
            <a:chExt cx="2942226" cy="378498"/>
          </a:xfrm>
        </p:grpSpPr>
        <p:cxnSp>
          <p:nvCxnSpPr>
            <p:cNvPr id="873" name="Google Shape;873;p41"/>
            <p:cNvCxnSpPr/>
            <p:nvPr/>
          </p:nvCxnSpPr>
          <p:spPr>
            <a:xfrm>
              <a:off x="0" y="4264175"/>
              <a:ext cx="2826300" cy="0"/>
            </a:xfrm>
            <a:prstGeom prst="straightConnector1">
              <a:avLst/>
            </a:prstGeom>
            <a:noFill/>
            <a:ln cap="flat" cmpd="sng" w="9525">
              <a:solidFill>
                <a:srgbClr val="5C5158"/>
              </a:solidFill>
              <a:prstDash val="solid"/>
              <a:round/>
              <a:headEnd len="med" w="med" type="none"/>
              <a:tailEnd len="med" w="med" type="none"/>
            </a:ln>
          </p:spPr>
        </p:cxnSp>
        <p:sp>
          <p:nvSpPr>
            <p:cNvPr id="874" name="Google Shape;874;p41"/>
            <p:cNvSpPr txBox="1"/>
            <p:nvPr/>
          </p:nvSpPr>
          <p:spPr>
            <a:xfrm>
              <a:off x="456126" y="3885677"/>
              <a:ext cx="2486100" cy="2772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uk" sz="1800">
                  <a:solidFill>
                    <a:srgbClr val="5C5158"/>
                  </a:solidFill>
                  <a:latin typeface="Lato Light"/>
                  <a:ea typeface="Lato Light"/>
                  <a:cs typeface="Lato Light"/>
                  <a:sym typeface="Lato Light"/>
                </a:rPr>
                <a:t>Include a closing remark</a:t>
              </a:r>
              <a:endParaRPr sz="1800">
                <a:solidFill>
                  <a:srgbClr val="5C5158"/>
                </a:solidFill>
                <a:latin typeface="Lato Light"/>
                <a:ea typeface="Lato Light"/>
                <a:cs typeface="Lato Light"/>
                <a:sym typeface="Lato Light"/>
              </a:endParaRPr>
            </a:p>
          </p:txBody>
        </p:sp>
      </p:grpSp>
      <p:grpSp>
        <p:nvGrpSpPr>
          <p:cNvPr id="875" name="Google Shape;875;p41"/>
          <p:cNvGrpSpPr/>
          <p:nvPr/>
        </p:nvGrpSpPr>
        <p:grpSpPr>
          <a:xfrm>
            <a:off x="3761173" y="893175"/>
            <a:ext cx="4896901" cy="3365250"/>
            <a:chOff x="3761173" y="893175"/>
            <a:chExt cx="4896901" cy="3365250"/>
          </a:xfrm>
        </p:grpSpPr>
        <p:pic>
          <p:nvPicPr>
            <p:cNvPr id="876" name="Google Shape;876;p41"/>
            <p:cNvPicPr preferRelativeResize="0"/>
            <p:nvPr/>
          </p:nvPicPr>
          <p:blipFill>
            <a:blip r:embed="rId7">
              <a:alphaModFix/>
            </a:blip>
            <a:stretch>
              <a:fillRect/>
            </a:stretch>
          </p:blipFill>
          <p:spPr>
            <a:xfrm>
              <a:off x="3761173" y="893175"/>
              <a:ext cx="4896901" cy="3365250"/>
            </a:xfrm>
            <a:prstGeom prst="rect">
              <a:avLst/>
            </a:prstGeom>
            <a:noFill/>
            <a:ln>
              <a:noFill/>
            </a:ln>
          </p:spPr>
        </p:pic>
        <p:sp>
          <p:nvSpPr>
            <p:cNvPr id="877" name="Google Shape;877;p41"/>
            <p:cNvSpPr/>
            <p:nvPr/>
          </p:nvSpPr>
          <p:spPr>
            <a:xfrm>
              <a:off x="3942224" y="1069350"/>
              <a:ext cx="4534800" cy="3012900"/>
            </a:xfrm>
            <a:prstGeom prst="rect">
              <a:avLst/>
            </a:prstGeom>
            <a:noFill/>
            <a:ln cap="flat" cmpd="sng" w="28575">
              <a:solidFill>
                <a:srgbClr val="FEFCF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1" name="Google Shape;111;p15"/>
          <p:cNvPicPr preferRelativeResize="0"/>
          <p:nvPr/>
        </p:nvPicPr>
        <p:blipFill>
          <a:blip r:embed="rId3">
            <a:alphaModFix/>
          </a:blip>
          <a:stretch>
            <a:fillRect/>
          </a:stretch>
        </p:blipFill>
        <p:spPr>
          <a:xfrm>
            <a:off x="346799" y="188825"/>
            <a:ext cx="1967163" cy="2171700"/>
          </a:xfrm>
          <a:prstGeom prst="rect">
            <a:avLst/>
          </a:prstGeom>
          <a:noFill/>
          <a:ln>
            <a:noFill/>
          </a:ln>
        </p:spPr>
      </p:pic>
      <p:grpSp>
        <p:nvGrpSpPr>
          <p:cNvPr id="112" name="Google Shape;112;p15"/>
          <p:cNvGrpSpPr/>
          <p:nvPr/>
        </p:nvGrpSpPr>
        <p:grpSpPr>
          <a:xfrm>
            <a:off x="5226975" y="0"/>
            <a:ext cx="3917033" cy="5143501"/>
            <a:chOff x="5226975" y="0"/>
            <a:chExt cx="3917033" cy="5143501"/>
          </a:xfrm>
        </p:grpSpPr>
        <p:grpSp>
          <p:nvGrpSpPr>
            <p:cNvPr id="113" name="Google Shape;113;p15"/>
            <p:cNvGrpSpPr/>
            <p:nvPr/>
          </p:nvGrpSpPr>
          <p:grpSpPr>
            <a:xfrm>
              <a:off x="5629343" y="0"/>
              <a:ext cx="3514666" cy="5143501"/>
              <a:chOff x="5629343" y="0"/>
              <a:chExt cx="3514666" cy="5143501"/>
            </a:xfrm>
          </p:grpSpPr>
          <p:pic>
            <p:nvPicPr>
              <p:cNvPr id="114" name="Google Shape;114;p15"/>
              <p:cNvPicPr preferRelativeResize="0"/>
              <p:nvPr/>
            </p:nvPicPr>
            <p:blipFill>
              <a:blip r:embed="rId4">
                <a:alphaModFix/>
              </a:blip>
              <a:stretch>
                <a:fillRect/>
              </a:stretch>
            </p:blipFill>
            <p:spPr>
              <a:xfrm>
                <a:off x="5629343" y="0"/>
                <a:ext cx="3514666" cy="5143501"/>
              </a:xfrm>
              <a:prstGeom prst="rect">
                <a:avLst/>
              </a:prstGeom>
              <a:noFill/>
              <a:ln>
                <a:noFill/>
              </a:ln>
            </p:spPr>
          </p:pic>
          <p:sp>
            <p:nvSpPr>
              <p:cNvPr id="115" name="Google Shape;115;p15"/>
              <p:cNvSpPr/>
              <p:nvPr/>
            </p:nvSpPr>
            <p:spPr>
              <a:xfrm>
                <a:off x="5840025" y="220501"/>
                <a:ext cx="3093300" cy="4702500"/>
              </a:xfrm>
              <a:prstGeom prst="rect">
                <a:avLst/>
              </a:prstGeom>
              <a:noFill/>
              <a:ln cap="flat" cmpd="sng" w="19050">
                <a:solidFill>
                  <a:srgbClr val="F8F6F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116" name="Google Shape;116;p15"/>
            <p:cNvPicPr preferRelativeResize="0"/>
            <p:nvPr/>
          </p:nvPicPr>
          <p:blipFill rotWithShape="1">
            <a:blip r:embed="rId5">
              <a:alphaModFix/>
            </a:blip>
            <a:srcRect b="0" l="0" r="22257" t="45322"/>
            <a:stretch/>
          </p:blipFill>
          <p:spPr>
            <a:xfrm>
              <a:off x="6501550" y="0"/>
              <a:ext cx="2642450" cy="748525"/>
            </a:xfrm>
            <a:prstGeom prst="rect">
              <a:avLst/>
            </a:prstGeom>
            <a:noFill/>
            <a:ln>
              <a:noFill/>
            </a:ln>
          </p:spPr>
        </p:pic>
        <p:pic>
          <p:nvPicPr>
            <p:cNvPr id="117" name="Google Shape;117;p15"/>
            <p:cNvPicPr preferRelativeResize="0"/>
            <p:nvPr/>
          </p:nvPicPr>
          <p:blipFill rotWithShape="1">
            <a:blip r:embed="rId6">
              <a:alphaModFix/>
            </a:blip>
            <a:srcRect b="45402" l="0" r="0" t="0"/>
            <a:stretch/>
          </p:blipFill>
          <p:spPr>
            <a:xfrm>
              <a:off x="5226975" y="4415998"/>
              <a:ext cx="3514651" cy="727500"/>
            </a:xfrm>
            <a:prstGeom prst="rect">
              <a:avLst/>
            </a:prstGeom>
            <a:noFill/>
            <a:ln>
              <a:noFill/>
            </a:ln>
          </p:spPr>
        </p:pic>
      </p:grpSp>
      <p:grpSp>
        <p:nvGrpSpPr>
          <p:cNvPr id="118" name="Google Shape;118;p15"/>
          <p:cNvGrpSpPr/>
          <p:nvPr/>
        </p:nvGrpSpPr>
        <p:grpSpPr>
          <a:xfrm>
            <a:off x="0" y="3666225"/>
            <a:ext cx="4476750" cy="1479250"/>
            <a:chOff x="0" y="3666225"/>
            <a:chExt cx="4476750" cy="1479250"/>
          </a:xfrm>
        </p:grpSpPr>
        <p:pic>
          <p:nvPicPr>
            <p:cNvPr id="119" name="Google Shape;119;p15"/>
            <p:cNvPicPr preferRelativeResize="0"/>
            <p:nvPr/>
          </p:nvPicPr>
          <p:blipFill rotWithShape="1">
            <a:blip r:embed="rId7">
              <a:alphaModFix/>
            </a:blip>
            <a:srcRect b="27462" l="8172" r="0" t="0"/>
            <a:stretch/>
          </p:blipFill>
          <p:spPr>
            <a:xfrm>
              <a:off x="0" y="3666225"/>
              <a:ext cx="4476750" cy="1479250"/>
            </a:xfrm>
            <a:prstGeom prst="rect">
              <a:avLst/>
            </a:prstGeom>
            <a:noFill/>
            <a:ln>
              <a:noFill/>
            </a:ln>
          </p:spPr>
        </p:pic>
        <p:pic>
          <p:nvPicPr>
            <p:cNvPr id="120" name="Google Shape;120;p15"/>
            <p:cNvPicPr preferRelativeResize="0"/>
            <p:nvPr/>
          </p:nvPicPr>
          <p:blipFill rotWithShape="1">
            <a:blip r:embed="rId8">
              <a:alphaModFix/>
            </a:blip>
            <a:srcRect b="0" l="12846" r="0" t="0"/>
            <a:stretch/>
          </p:blipFill>
          <p:spPr>
            <a:xfrm>
              <a:off x="0" y="4144625"/>
              <a:ext cx="2664200" cy="835725"/>
            </a:xfrm>
            <a:prstGeom prst="rect">
              <a:avLst/>
            </a:prstGeom>
            <a:noFill/>
            <a:ln>
              <a:noFill/>
            </a:ln>
          </p:spPr>
        </p:pic>
        <p:pic>
          <p:nvPicPr>
            <p:cNvPr id="121" name="Google Shape;121;p15"/>
            <p:cNvPicPr preferRelativeResize="0"/>
            <p:nvPr/>
          </p:nvPicPr>
          <p:blipFill>
            <a:blip r:embed="rId9">
              <a:alphaModFix/>
            </a:blip>
            <a:stretch>
              <a:fillRect/>
            </a:stretch>
          </p:blipFill>
          <p:spPr>
            <a:xfrm>
              <a:off x="4009925" y="4165000"/>
              <a:ext cx="337775" cy="348575"/>
            </a:xfrm>
            <a:prstGeom prst="rect">
              <a:avLst/>
            </a:prstGeom>
            <a:noFill/>
            <a:ln>
              <a:noFill/>
            </a:ln>
          </p:spPr>
        </p:pic>
      </p:grpSp>
      <p:grpSp>
        <p:nvGrpSpPr>
          <p:cNvPr id="122" name="Google Shape;122;p15"/>
          <p:cNvGrpSpPr/>
          <p:nvPr/>
        </p:nvGrpSpPr>
        <p:grpSpPr>
          <a:xfrm>
            <a:off x="410850" y="391046"/>
            <a:ext cx="4660200" cy="2691279"/>
            <a:chOff x="410850" y="391046"/>
            <a:chExt cx="4660200" cy="2691279"/>
          </a:xfrm>
        </p:grpSpPr>
        <p:sp>
          <p:nvSpPr>
            <p:cNvPr id="123" name="Google Shape;123;p15"/>
            <p:cNvSpPr txBox="1"/>
            <p:nvPr/>
          </p:nvSpPr>
          <p:spPr>
            <a:xfrm>
              <a:off x="410850" y="391046"/>
              <a:ext cx="4065900" cy="5364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4100">
                  <a:solidFill>
                    <a:srgbClr val="2C2A37"/>
                  </a:solidFill>
                  <a:latin typeface="Playfair Display"/>
                  <a:ea typeface="Playfair Display"/>
                  <a:cs typeface="Playfair Display"/>
                  <a:sym typeface="Playfair Display"/>
                </a:rPr>
                <a:t>Introduction</a:t>
              </a:r>
              <a:endParaRPr sz="4100">
                <a:solidFill>
                  <a:srgbClr val="2C2A37"/>
                </a:solidFill>
                <a:latin typeface="Playfair Display"/>
                <a:ea typeface="Playfair Display"/>
                <a:cs typeface="Playfair Display"/>
                <a:sym typeface="Playfair Display"/>
              </a:endParaRPr>
            </a:p>
          </p:txBody>
        </p:sp>
        <p:sp>
          <p:nvSpPr>
            <p:cNvPr id="124" name="Google Shape;124;p15"/>
            <p:cNvSpPr txBox="1"/>
            <p:nvPr/>
          </p:nvSpPr>
          <p:spPr>
            <a:xfrm>
              <a:off x="410850" y="1212125"/>
              <a:ext cx="4660200" cy="18702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1200"/>
                </a:spcBef>
                <a:spcAft>
                  <a:spcPts val="1200"/>
                </a:spcAft>
                <a:buNone/>
              </a:pPr>
              <a:r>
                <a:rPr lang="uk" sz="1800">
                  <a:solidFill>
                    <a:srgbClr val="5C5158"/>
                  </a:solidFill>
                  <a:latin typeface="Lato Light"/>
                  <a:ea typeface="Lato Light"/>
                  <a:cs typeface="Lato Light"/>
                  <a:sym typeface="Lato Light"/>
                </a:rPr>
                <a:t>Briefly state what the presentation is about. Summarize the key goal or aim of the presentation. Provide an overview of the topics or sections that will be covered. Encourage the audience to interact, ask questions, or take notes.</a:t>
              </a:r>
              <a:endParaRPr sz="1800">
                <a:solidFill>
                  <a:srgbClr val="5C5158"/>
                </a:solidFill>
                <a:latin typeface="Lato Light"/>
                <a:ea typeface="Lato Light"/>
                <a:cs typeface="Lato Light"/>
                <a:sym typeface="Lato Light"/>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grpSp>
        <p:nvGrpSpPr>
          <p:cNvPr id="882" name="Google Shape;882;p42"/>
          <p:cNvGrpSpPr/>
          <p:nvPr/>
        </p:nvGrpSpPr>
        <p:grpSpPr>
          <a:xfrm>
            <a:off x="-25" y="0"/>
            <a:ext cx="9144025" cy="5145475"/>
            <a:chOff x="-25" y="0"/>
            <a:chExt cx="9144025" cy="5145475"/>
          </a:xfrm>
        </p:grpSpPr>
        <p:sp>
          <p:nvSpPr>
            <p:cNvPr id="883" name="Google Shape;883;p42"/>
            <p:cNvSpPr/>
            <p:nvPr/>
          </p:nvSpPr>
          <p:spPr>
            <a:xfrm>
              <a:off x="-25"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84" name="Google Shape;884;p42"/>
            <p:cNvPicPr preferRelativeResize="0"/>
            <p:nvPr/>
          </p:nvPicPr>
          <p:blipFill rotWithShape="1">
            <a:blip r:embed="rId3">
              <a:alphaModFix/>
            </a:blip>
            <a:srcRect b="21771" l="50636" r="-22136" t="0"/>
            <a:stretch/>
          </p:blipFill>
          <p:spPr>
            <a:xfrm>
              <a:off x="0" y="1581125"/>
              <a:ext cx="2486651" cy="3562375"/>
            </a:xfrm>
            <a:prstGeom prst="rect">
              <a:avLst/>
            </a:prstGeom>
            <a:noFill/>
            <a:ln>
              <a:noFill/>
            </a:ln>
          </p:spPr>
        </p:pic>
        <p:pic>
          <p:nvPicPr>
            <p:cNvPr id="885" name="Google Shape;885;p42"/>
            <p:cNvPicPr preferRelativeResize="0"/>
            <p:nvPr/>
          </p:nvPicPr>
          <p:blipFill rotWithShape="1">
            <a:blip r:embed="rId4">
              <a:alphaModFix/>
            </a:blip>
            <a:srcRect b="51587" l="0" r="0" t="0"/>
            <a:stretch/>
          </p:blipFill>
          <p:spPr>
            <a:xfrm>
              <a:off x="6720800" y="3938400"/>
              <a:ext cx="1467750" cy="1207075"/>
            </a:xfrm>
            <a:prstGeom prst="rect">
              <a:avLst/>
            </a:prstGeom>
            <a:noFill/>
            <a:ln>
              <a:noFill/>
            </a:ln>
          </p:spPr>
        </p:pic>
        <p:pic>
          <p:nvPicPr>
            <p:cNvPr id="886" name="Google Shape;886;p42"/>
            <p:cNvPicPr preferRelativeResize="0"/>
            <p:nvPr/>
          </p:nvPicPr>
          <p:blipFill rotWithShape="1">
            <a:blip r:embed="rId5">
              <a:alphaModFix/>
            </a:blip>
            <a:srcRect b="0" l="0" r="20153" t="7612"/>
            <a:stretch/>
          </p:blipFill>
          <p:spPr>
            <a:xfrm>
              <a:off x="5431225" y="0"/>
              <a:ext cx="3712775" cy="3633299"/>
            </a:xfrm>
            <a:prstGeom prst="rect">
              <a:avLst/>
            </a:prstGeom>
            <a:noFill/>
            <a:ln>
              <a:noFill/>
            </a:ln>
          </p:spPr>
        </p:pic>
      </p:grpSp>
      <p:grpSp>
        <p:nvGrpSpPr>
          <p:cNvPr id="887" name="Google Shape;887;p42"/>
          <p:cNvGrpSpPr/>
          <p:nvPr/>
        </p:nvGrpSpPr>
        <p:grpSpPr>
          <a:xfrm>
            <a:off x="890375" y="1175525"/>
            <a:ext cx="7340400" cy="2771700"/>
            <a:chOff x="890375" y="1175525"/>
            <a:chExt cx="7340400" cy="2771700"/>
          </a:xfrm>
        </p:grpSpPr>
        <p:grpSp>
          <p:nvGrpSpPr>
            <p:cNvPr id="888" name="Google Shape;888;p42"/>
            <p:cNvGrpSpPr/>
            <p:nvPr/>
          </p:nvGrpSpPr>
          <p:grpSpPr>
            <a:xfrm>
              <a:off x="890375" y="1175525"/>
              <a:ext cx="7340400" cy="2771700"/>
              <a:chOff x="890375" y="1175525"/>
              <a:chExt cx="7340400" cy="2771700"/>
            </a:xfrm>
          </p:grpSpPr>
          <p:sp>
            <p:nvSpPr>
              <p:cNvPr id="889" name="Google Shape;889;p42"/>
              <p:cNvSpPr/>
              <p:nvPr/>
            </p:nvSpPr>
            <p:spPr>
              <a:xfrm>
                <a:off x="890375" y="1175525"/>
                <a:ext cx="7340400" cy="2771700"/>
              </a:xfrm>
              <a:prstGeom prst="roundRect">
                <a:avLst>
                  <a:gd fmla="val 11154" name="adj"/>
                </a:avLst>
              </a:prstGeom>
              <a:noFill/>
              <a:ln cap="flat" cmpd="sng" w="19050">
                <a:solidFill>
                  <a:srgbClr val="96919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0" name="Google Shape;890;p42"/>
              <p:cNvSpPr/>
              <p:nvPr/>
            </p:nvSpPr>
            <p:spPr>
              <a:xfrm>
                <a:off x="997925" y="1276475"/>
                <a:ext cx="7125300" cy="2569800"/>
              </a:xfrm>
              <a:prstGeom prst="roundRect">
                <a:avLst>
                  <a:gd fmla="val 9141" name="adj"/>
                </a:avLst>
              </a:prstGeom>
              <a:solidFill>
                <a:srgbClr val="F3EC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91" name="Google Shape;891;p42"/>
            <p:cNvGrpSpPr/>
            <p:nvPr/>
          </p:nvGrpSpPr>
          <p:grpSpPr>
            <a:xfrm>
              <a:off x="1613850" y="1511425"/>
              <a:ext cx="2705700" cy="2047606"/>
              <a:chOff x="1613850" y="1511425"/>
              <a:chExt cx="2705700" cy="2047606"/>
            </a:xfrm>
          </p:grpSpPr>
          <p:grpSp>
            <p:nvGrpSpPr>
              <p:cNvPr id="892" name="Google Shape;892;p42"/>
              <p:cNvGrpSpPr/>
              <p:nvPr/>
            </p:nvGrpSpPr>
            <p:grpSpPr>
              <a:xfrm>
                <a:off x="1613860" y="3217006"/>
                <a:ext cx="2057836" cy="342025"/>
                <a:chOff x="1613860" y="3217006"/>
                <a:chExt cx="2057836" cy="342025"/>
              </a:xfrm>
            </p:grpSpPr>
            <p:pic>
              <p:nvPicPr>
                <p:cNvPr id="893" name="Google Shape;893;p42"/>
                <p:cNvPicPr preferRelativeResize="0"/>
                <p:nvPr/>
              </p:nvPicPr>
              <p:blipFill>
                <a:blip r:embed="rId6">
                  <a:alphaModFix/>
                </a:blip>
                <a:stretch>
                  <a:fillRect/>
                </a:stretch>
              </p:blipFill>
              <p:spPr>
                <a:xfrm>
                  <a:off x="1613860" y="3217006"/>
                  <a:ext cx="338347" cy="342025"/>
                </a:xfrm>
                <a:prstGeom prst="rect">
                  <a:avLst/>
                </a:prstGeom>
                <a:noFill/>
                <a:ln>
                  <a:noFill/>
                </a:ln>
              </p:spPr>
            </p:pic>
            <p:pic>
              <p:nvPicPr>
                <p:cNvPr id="894" name="Google Shape;894;p42"/>
                <p:cNvPicPr preferRelativeResize="0"/>
                <p:nvPr/>
              </p:nvPicPr>
              <p:blipFill>
                <a:blip r:embed="rId7">
                  <a:alphaModFix/>
                </a:blip>
                <a:stretch>
                  <a:fillRect/>
                </a:stretch>
              </p:blipFill>
              <p:spPr>
                <a:xfrm>
                  <a:off x="2040974" y="3217006"/>
                  <a:ext cx="342025" cy="342025"/>
                </a:xfrm>
                <a:prstGeom prst="rect">
                  <a:avLst/>
                </a:prstGeom>
                <a:noFill/>
                <a:ln>
                  <a:noFill/>
                </a:ln>
              </p:spPr>
            </p:pic>
            <p:pic>
              <p:nvPicPr>
                <p:cNvPr id="895" name="Google Shape;895;p42"/>
                <p:cNvPicPr preferRelativeResize="0"/>
                <p:nvPr/>
              </p:nvPicPr>
              <p:blipFill>
                <a:blip r:embed="rId8">
                  <a:alphaModFix/>
                </a:blip>
                <a:stretch>
                  <a:fillRect/>
                </a:stretch>
              </p:blipFill>
              <p:spPr>
                <a:xfrm>
                  <a:off x="2471766" y="3218845"/>
                  <a:ext cx="338347" cy="338347"/>
                </a:xfrm>
                <a:prstGeom prst="rect">
                  <a:avLst/>
                </a:prstGeom>
                <a:noFill/>
                <a:ln>
                  <a:noFill/>
                </a:ln>
              </p:spPr>
            </p:pic>
            <p:pic>
              <p:nvPicPr>
                <p:cNvPr id="896" name="Google Shape;896;p42"/>
                <p:cNvPicPr preferRelativeResize="0"/>
                <p:nvPr/>
              </p:nvPicPr>
              <p:blipFill>
                <a:blip r:embed="rId9">
                  <a:alphaModFix/>
                </a:blip>
                <a:stretch>
                  <a:fillRect/>
                </a:stretch>
              </p:blipFill>
              <p:spPr>
                <a:xfrm>
                  <a:off x="2898880" y="3218845"/>
                  <a:ext cx="342025" cy="338347"/>
                </a:xfrm>
                <a:prstGeom prst="rect">
                  <a:avLst/>
                </a:prstGeom>
                <a:noFill/>
                <a:ln>
                  <a:noFill/>
                </a:ln>
              </p:spPr>
            </p:pic>
            <p:pic>
              <p:nvPicPr>
                <p:cNvPr id="897" name="Google Shape;897;p42"/>
                <p:cNvPicPr preferRelativeResize="0"/>
                <p:nvPr/>
              </p:nvPicPr>
              <p:blipFill>
                <a:blip r:embed="rId10">
                  <a:alphaModFix/>
                </a:blip>
                <a:stretch>
                  <a:fillRect/>
                </a:stretch>
              </p:blipFill>
              <p:spPr>
                <a:xfrm>
                  <a:off x="3329671" y="3218845"/>
                  <a:ext cx="342025" cy="338347"/>
                </a:xfrm>
                <a:prstGeom prst="rect">
                  <a:avLst/>
                </a:prstGeom>
                <a:noFill/>
                <a:ln>
                  <a:noFill/>
                </a:ln>
              </p:spPr>
            </p:pic>
          </p:grpSp>
          <p:sp>
            <p:nvSpPr>
              <p:cNvPr id="898" name="Google Shape;898;p42"/>
              <p:cNvSpPr txBox="1"/>
              <p:nvPr/>
            </p:nvSpPr>
            <p:spPr>
              <a:xfrm>
                <a:off x="1613850" y="1511425"/>
                <a:ext cx="2705700" cy="1608600"/>
              </a:xfrm>
              <a:prstGeom prst="rect">
                <a:avLst/>
              </a:prstGeom>
              <a:noFill/>
              <a:ln>
                <a:noFill/>
              </a:ln>
            </p:spPr>
            <p:txBody>
              <a:bodyPr anchorCtr="0" anchor="ctr" bIns="0" lIns="0" spcFirstLastPara="1" rIns="0" wrap="square" tIns="0">
                <a:spAutoFit/>
              </a:bodyPr>
              <a:lstStyle/>
              <a:p>
                <a:pPr indent="0" lvl="0" marL="0" rtl="0" algn="l">
                  <a:lnSpc>
                    <a:spcPct val="95000"/>
                  </a:lnSpc>
                  <a:spcBef>
                    <a:spcPts val="0"/>
                  </a:spcBef>
                  <a:spcAft>
                    <a:spcPts val="0"/>
                  </a:spcAft>
                  <a:buClr>
                    <a:schemeClr val="dk1"/>
                  </a:buClr>
                  <a:buSzPts val="1100"/>
                  <a:buFont typeface="Arial"/>
                  <a:buNone/>
                </a:pPr>
                <a:r>
                  <a:rPr lang="uk" sz="5500">
                    <a:solidFill>
                      <a:srgbClr val="5C5158"/>
                    </a:solidFill>
                    <a:latin typeface="Playfair Display"/>
                    <a:ea typeface="Playfair Display"/>
                    <a:cs typeface="Playfair Display"/>
                    <a:sym typeface="Playfair Display"/>
                  </a:rPr>
                  <a:t>Stay In</a:t>
                </a:r>
                <a:endParaRPr sz="5500">
                  <a:solidFill>
                    <a:srgbClr val="5C5158"/>
                  </a:solidFill>
                  <a:latin typeface="Playfair Display"/>
                  <a:ea typeface="Playfair Display"/>
                  <a:cs typeface="Playfair Display"/>
                  <a:sym typeface="Playfair Display"/>
                </a:endParaRPr>
              </a:p>
              <a:p>
                <a:pPr indent="0" lvl="0" marL="0" rtl="0" algn="l">
                  <a:lnSpc>
                    <a:spcPct val="95000"/>
                  </a:lnSpc>
                  <a:spcBef>
                    <a:spcPts val="0"/>
                  </a:spcBef>
                  <a:spcAft>
                    <a:spcPts val="0"/>
                  </a:spcAft>
                  <a:buNone/>
                </a:pPr>
                <a:r>
                  <a:rPr lang="uk" sz="5500">
                    <a:solidFill>
                      <a:srgbClr val="5C5158"/>
                    </a:solidFill>
                    <a:latin typeface="Playfair Display"/>
                    <a:ea typeface="Playfair Display"/>
                    <a:cs typeface="Playfair Display"/>
                    <a:sym typeface="Playfair Display"/>
                  </a:rPr>
                  <a:t>Touch</a:t>
                </a:r>
                <a:endParaRPr sz="5500">
                  <a:solidFill>
                    <a:srgbClr val="5C5158"/>
                  </a:solidFill>
                  <a:latin typeface="Playfair Display"/>
                  <a:ea typeface="Playfair Display"/>
                  <a:cs typeface="Playfair Display"/>
                  <a:sym typeface="Playfair Display"/>
                </a:endParaRPr>
              </a:p>
            </p:txBody>
          </p:sp>
        </p:grpSp>
        <p:grpSp>
          <p:nvGrpSpPr>
            <p:cNvPr id="899" name="Google Shape;899;p42"/>
            <p:cNvGrpSpPr/>
            <p:nvPr/>
          </p:nvGrpSpPr>
          <p:grpSpPr>
            <a:xfrm>
              <a:off x="4819825" y="1692050"/>
              <a:ext cx="3039600" cy="1853636"/>
              <a:chOff x="4819825" y="1692050"/>
              <a:chExt cx="3039600" cy="1853636"/>
            </a:xfrm>
          </p:grpSpPr>
          <p:sp>
            <p:nvSpPr>
              <p:cNvPr id="900" name="Google Shape;900;p42"/>
              <p:cNvSpPr txBox="1"/>
              <p:nvPr/>
            </p:nvSpPr>
            <p:spPr>
              <a:xfrm>
                <a:off x="4819825" y="1692050"/>
                <a:ext cx="3039600" cy="5496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4200">
                    <a:solidFill>
                      <a:srgbClr val="5C5158"/>
                    </a:solidFill>
                    <a:latin typeface="Playfair Display"/>
                    <a:ea typeface="Playfair Display"/>
                    <a:cs typeface="Playfair Display"/>
                    <a:sym typeface="Playfair Display"/>
                  </a:rPr>
                  <a:t>Main Office</a:t>
                </a:r>
                <a:endParaRPr sz="4200">
                  <a:solidFill>
                    <a:srgbClr val="5C5158"/>
                  </a:solidFill>
                  <a:latin typeface="Playfair Display"/>
                  <a:ea typeface="Playfair Display"/>
                  <a:cs typeface="Playfair Display"/>
                  <a:sym typeface="Playfair Display"/>
                </a:endParaRPr>
              </a:p>
            </p:txBody>
          </p:sp>
          <p:grpSp>
            <p:nvGrpSpPr>
              <p:cNvPr id="901" name="Google Shape;901;p42"/>
              <p:cNvGrpSpPr/>
              <p:nvPr/>
            </p:nvGrpSpPr>
            <p:grpSpPr>
              <a:xfrm>
                <a:off x="4901892" y="2356800"/>
                <a:ext cx="2842533" cy="204544"/>
                <a:chOff x="4901892" y="2356800"/>
                <a:chExt cx="2842533" cy="204544"/>
              </a:xfrm>
            </p:grpSpPr>
            <p:pic>
              <p:nvPicPr>
                <p:cNvPr id="902" name="Google Shape;902;p42"/>
                <p:cNvPicPr preferRelativeResize="0"/>
                <p:nvPr/>
              </p:nvPicPr>
              <p:blipFill>
                <a:blip r:embed="rId11">
                  <a:alphaModFix/>
                </a:blip>
                <a:stretch>
                  <a:fillRect/>
                </a:stretch>
              </p:blipFill>
              <p:spPr>
                <a:xfrm>
                  <a:off x="4901892" y="2356800"/>
                  <a:ext cx="146100" cy="204544"/>
                </a:xfrm>
                <a:prstGeom prst="rect">
                  <a:avLst/>
                </a:prstGeom>
                <a:noFill/>
                <a:ln>
                  <a:noFill/>
                </a:ln>
              </p:spPr>
            </p:pic>
            <p:sp>
              <p:nvSpPr>
                <p:cNvPr id="903" name="Google Shape;903;p42"/>
                <p:cNvSpPr txBox="1"/>
                <p:nvPr/>
              </p:nvSpPr>
              <p:spPr>
                <a:xfrm>
                  <a:off x="5184825" y="2366675"/>
                  <a:ext cx="2559600" cy="1848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200">
                      <a:solidFill>
                        <a:srgbClr val="5C5158"/>
                      </a:solidFill>
                      <a:latin typeface="Lato Light"/>
                      <a:ea typeface="Lato Light"/>
                      <a:cs typeface="Lato Light"/>
                      <a:sym typeface="Lato Light"/>
                    </a:rPr>
                    <a:t>+1-123-456-7890</a:t>
                  </a:r>
                  <a:endParaRPr sz="1200">
                    <a:solidFill>
                      <a:srgbClr val="5C5158"/>
                    </a:solidFill>
                    <a:latin typeface="Lato Light"/>
                    <a:ea typeface="Lato Light"/>
                    <a:cs typeface="Lato Light"/>
                    <a:sym typeface="Lato Light"/>
                  </a:endParaRPr>
                </a:p>
              </p:txBody>
            </p:sp>
          </p:grpSp>
          <p:grpSp>
            <p:nvGrpSpPr>
              <p:cNvPr id="904" name="Google Shape;904;p42"/>
              <p:cNvGrpSpPr/>
              <p:nvPr/>
            </p:nvGrpSpPr>
            <p:grpSpPr>
              <a:xfrm>
                <a:off x="4875567" y="2764838"/>
                <a:ext cx="2868858" cy="184800"/>
                <a:chOff x="4875567" y="2764838"/>
                <a:chExt cx="2868858" cy="184800"/>
              </a:xfrm>
            </p:grpSpPr>
            <p:pic>
              <p:nvPicPr>
                <p:cNvPr id="905" name="Google Shape;905;p42"/>
                <p:cNvPicPr preferRelativeResize="0"/>
                <p:nvPr/>
              </p:nvPicPr>
              <p:blipFill>
                <a:blip r:embed="rId12">
                  <a:alphaModFix/>
                </a:blip>
                <a:stretch>
                  <a:fillRect/>
                </a:stretch>
              </p:blipFill>
              <p:spPr>
                <a:xfrm>
                  <a:off x="4875567" y="2776592"/>
                  <a:ext cx="198750" cy="161275"/>
                </a:xfrm>
                <a:prstGeom prst="rect">
                  <a:avLst/>
                </a:prstGeom>
                <a:noFill/>
                <a:ln>
                  <a:noFill/>
                </a:ln>
              </p:spPr>
            </p:pic>
            <p:sp>
              <p:nvSpPr>
                <p:cNvPr id="906" name="Google Shape;906;p42"/>
                <p:cNvSpPr txBox="1"/>
                <p:nvPr/>
              </p:nvSpPr>
              <p:spPr>
                <a:xfrm>
                  <a:off x="5184825" y="2764838"/>
                  <a:ext cx="2559600" cy="1848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200">
                      <a:solidFill>
                        <a:srgbClr val="5C5158"/>
                      </a:solidFill>
                      <a:latin typeface="Lato Light"/>
                      <a:ea typeface="Lato Light"/>
                      <a:cs typeface="Lato Light"/>
                      <a:sym typeface="Lato Light"/>
                    </a:rPr>
                    <a:t>designworks</a:t>
                  </a:r>
                  <a:r>
                    <a:rPr lang="uk" sz="1200">
                      <a:solidFill>
                        <a:srgbClr val="5C5158"/>
                      </a:solidFill>
                      <a:latin typeface="Lato Light"/>
                      <a:ea typeface="Lato Light"/>
                      <a:cs typeface="Lato Light"/>
                      <a:sym typeface="Lato Light"/>
                    </a:rPr>
                    <a:t>@mail.ltd</a:t>
                  </a:r>
                  <a:endParaRPr sz="1200">
                    <a:solidFill>
                      <a:srgbClr val="5C5158"/>
                    </a:solidFill>
                    <a:latin typeface="Lato Light"/>
                    <a:ea typeface="Lato Light"/>
                    <a:cs typeface="Lato Light"/>
                    <a:sym typeface="Lato Light"/>
                  </a:endParaRPr>
                </a:p>
              </p:txBody>
            </p:sp>
          </p:grpSp>
          <p:grpSp>
            <p:nvGrpSpPr>
              <p:cNvPr id="907" name="Google Shape;907;p42"/>
              <p:cNvGrpSpPr/>
              <p:nvPr/>
            </p:nvGrpSpPr>
            <p:grpSpPr>
              <a:xfrm>
                <a:off x="4901899" y="3119249"/>
                <a:ext cx="2842526" cy="426437"/>
                <a:chOff x="4901899" y="3119249"/>
                <a:chExt cx="2842526" cy="426437"/>
              </a:xfrm>
            </p:grpSpPr>
            <p:pic>
              <p:nvPicPr>
                <p:cNvPr id="908" name="Google Shape;908;p42"/>
                <p:cNvPicPr preferRelativeResize="0"/>
                <p:nvPr/>
              </p:nvPicPr>
              <p:blipFill>
                <a:blip r:embed="rId13">
                  <a:alphaModFix/>
                </a:blip>
                <a:stretch>
                  <a:fillRect/>
                </a:stretch>
              </p:blipFill>
              <p:spPr>
                <a:xfrm>
                  <a:off x="4901899" y="3119249"/>
                  <a:ext cx="146088" cy="197218"/>
                </a:xfrm>
                <a:prstGeom prst="rect">
                  <a:avLst/>
                </a:prstGeom>
                <a:noFill/>
                <a:ln>
                  <a:noFill/>
                </a:ln>
              </p:spPr>
            </p:pic>
            <p:sp>
              <p:nvSpPr>
                <p:cNvPr id="909" name="Google Shape;909;p42"/>
                <p:cNvSpPr txBox="1"/>
                <p:nvPr/>
              </p:nvSpPr>
              <p:spPr>
                <a:xfrm>
                  <a:off x="5184825" y="3130186"/>
                  <a:ext cx="2559600" cy="415500"/>
                </a:xfrm>
                <a:prstGeom prst="rect">
                  <a:avLst/>
                </a:prstGeom>
                <a:noFill/>
                <a:ln>
                  <a:noFill/>
                </a:ln>
              </p:spPr>
              <p:txBody>
                <a:bodyPr anchorCtr="0" anchor="ctr" bIns="0" lIns="0" spcFirstLastPara="1" rIns="0" wrap="square" tIns="0">
                  <a:spAutoFit/>
                </a:bodyPr>
                <a:lstStyle/>
                <a:p>
                  <a:pPr indent="0" lvl="0" marL="0" rtl="0" algn="l">
                    <a:lnSpc>
                      <a:spcPct val="125000"/>
                    </a:lnSpc>
                    <a:spcBef>
                      <a:spcPts val="0"/>
                    </a:spcBef>
                    <a:spcAft>
                      <a:spcPts val="0"/>
                    </a:spcAft>
                    <a:buClr>
                      <a:schemeClr val="dk1"/>
                    </a:buClr>
                    <a:buSzPts val="1100"/>
                    <a:buFont typeface="Arial"/>
                    <a:buNone/>
                  </a:pPr>
                  <a:r>
                    <a:rPr lang="uk" sz="1200">
                      <a:solidFill>
                        <a:srgbClr val="5C5158"/>
                      </a:solidFill>
                      <a:latin typeface="Lato Light"/>
                      <a:ea typeface="Lato Light"/>
                      <a:cs typeface="Lato Light"/>
                      <a:sym typeface="Lato Light"/>
                    </a:rPr>
                    <a:t>1234 Imaginary Lane, Faketown, </a:t>
                  </a:r>
                  <a:endParaRPr sz="1200">
                    <a:solidFill>
                      <a:srgbClr val="5C5158"/>
                    </a:solidFill>
                    <a:latin typeface="Lato Light"/>
                    <a:ea typeface="Lato Light"/>
                    <a:cs typeface="Lato Light"/>
                    <a:sym typeface="Lato Light"/>
                  </a:endParaRPr>
                </a:p>
                <a:p>
                  <a:pPr indent="0" lvl="0" marL="0" rtl="0" algn="l">
                    <a:lnSpc>
                      <a:spcPct val="125000"/>
                    </a:lnSpc>
                    <a:spcBef>
                      <a:spcPts val="0"/>
                    </a:spcBef>
                    <a:spcAft>
                      <a:spcPts val="0"/>
                    </a:spcAft>
                    <a:buNone/>
                  </a:pPr>
                  <a:r>
                    <a:rPr lang="uk" sz="1200">
                      <a:solidFill>
                        <a:srgbClr val="5C5158"/>
                      </a:solidFill>
                      <a:latin typeface="Lato Light"/>
                      <a:ea typeface="Lato Light"/>
                      <a:cs typeface="Lato Light"/>
                      <a:sym typeface="Lato Light"/>
                    </a:rPr>
                    <a:t>FA, 56789 United States </a:t>
                  </a:r>
                  <a:endParaRPr sz="1200">
                    <a:solidFill>
                      <a:srgbClr val="5C5158"/>
                    </a:solidFill>
                    <a:latin typeface="Lato Light"/>
                    <a:ea typeface="Lato Light"/>
                    <a:cs typeface="Lato Light"/>
                    <a:sym typeface="Lato Light"/>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grpSp>
        <p:nvGrpSpPr>
          <p:cNvPr id="129" name="Google Shape;129;p16"/>
          <p:cNvGrpSpPr/>
          <p:nvPr/>
        </p:nvGrpSpPr>
        <p:grpSpPr>
          <a:xfrm>
            <a:off x="0" y="0"/>
            <a:ext cx="9144000" cy="5282751"/>
            <a:chOff x="0" y="0"/>
            <a:chExt cx="9144000" cy="5282751"/>
          </a:xfrm>
        </p:grpSpPr>
        <p:sp>
          <p:nvSpPr>
            <p:cNvPr id="130" name="Google Shape;130;p16"/>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31" name="Google Shape;131;p16"/>
            <p:cNvGrpSpPr/>
            <p:nvPr/>
          </p:nvGrpSpPr>
          <p:grpSpPr>
            <a:xfrm>
              <a:off x="0" y="0"/>
              <a:ext cx="9123375" cy="5282751"/>
              <a:chOff x="0" y="0"/>
              <a:chExt cx="9123375" cy="5282751"/>
            </a:xfrm>
          </p:grpSpPr>
          <p:pic>
            <p:nvPicPr>
              <p:cNvPr id="132" name="Google Shape;132;p16"/>
              <p:cNvPicPr preferRelativeResize="0"/>
              <p:nvPr/>
            </p:nvPicPr>
            <p:blipFill rotWithShape="1">
              <a:blip r:embed="rId3">
                <a:alphaModFix/>
              </a:blip>
              <a:srcRect b="21630" l="10881" r="0" t="0"/>
              <a:stretch/>
            </p:blipFill>
            <p:spPr>
              <a:xfrm>
                <a:off x="0" y="1114450"/>
                <a:ext cx="3065501" cy="4031024"/>
              </a:xfrm>
              <a:prstGeom prst="rect">
                <a:avLst/>
              </a:prstGeom>
              <a:noFill/>
              <a:ln>
                <a:noFill/>
              </a:ln>
            </p:spPr>
          </p:pic>
          <p:pic>
            <p:nvPicPr>
              <p:cNvPr id="133" name="Google Shape;133;p16"/>
              <p:cNvPicPr preferRelativeResize="0"/>
              <p:nvPr/>
            </p:nvPicPr>
            <p:blipFill rotWithShape="1">
              <a:blip r:embed="rId4">
                <a:alphaModFix/>
              </a:blip>
              <a:srcRect b="0" l="0" r="16408" t="11598"/>
              <a:stretch/>
            </p:blipFill>
            <p:spPr>
              <a:xfrm>
                <a:off x="5683675" y="0"/>
                <a:ext cx="3439700" cy="5282751"/>
              </a:xfrm>
              <a:prstGeom prst="rect">
                <a:avLst/>
              </a:prstGeom>
              <a:noFill/>
              <a:ln>
                <a:noFill/>
              </a:ln>
            </p:spPr>
          </p:pic>
          <p:pic>
            <p:nvPicPr>
              <p:cNvPr id="134" name="Google Shape;134;p16"/>
              <p:cNvPicPr preferRelativeResize="0"/>
              <p:nvPr/>
            </p:nvPicPr>
            <p:blipFill rotWithShape="1">
              <a:blip r:embed="rId5">
                <a:alphaModFix/>
              </a:blip>
              <a:srcRect b="0" l="0" r="0" t="40091"/>
              <a:stretch/>
            </p:blipFill>
            <p:spPr>
              <a:xfrm>
                <a:off x="1409800" y="0"/>
                <a:ext cx="1500450" cy="898900"/>
              </a:xfrm>
              <a:prstGeom prst="rect">
                <a:avLst/>
              </a:prstGeom>
              <a:noFill/>
              <a:ln>
                <a:noFill/>
              </a:ln>
            </p:spPr>
          </p:pic>
          <p:pic>
            <p:nvPicPr>
              <p:cNvPr id="135" name="Google Shape;135;p16"/>
              <p:cNvPicPr preferRelativeResize="0"/>
              <p:nvPr/>
            </p:nvPicPr>
            <p:blipFill rotWithShape="1">
              <a:blip r:embed="rId6">
                <a:alphaModFix/>
              </a:blip>
              <a:srcRect b="9820" l="0" r="0" t="0"/>
              <a:stretch/>
            </p:blipFill>
            <p:spPr>
              <a:xfrm>
                <a:off x="7584150" y="2642700"/>
                <a:ext cx="579575" cy="2500801"/>
              </a:xfrm>
              <a:prstGeom prst="rect">
                <a:avLst/>
              </a:prstGeom>
              <a:noFill/>
              <a:ln>
                <a:noFill/>
              </a:ln>
            </p:spPr>
          </p:pic>
          <p:pic>
            <p:nvPicPr>
              <p:cNvPr id="136" name="Google Shape;136;p16"/>
              <p:cNvPicPr preferRelativeResize="0"/>
              <p:nvPr/>
            </p:nvPicPr>
            <p:blipFill rotWithShape="1">
              <a:blip r:embed="rId7">
                <a:alphaModFix/>
              </a:blip>
              <a:srcRect b="16219" l="0" r="0" t="0"/>
              <a:stretch/>
            </p:blipFill>
            <p:spPr>
              <a:xfrm>
                <a:off x="259675" y="3398300"/>
                <a:ext cx="795975" cy="1747174"/>
              </a:xfrm>
              <a:prstGeom prst="rect">
                <a:avLst/>
              </a:prstGeom>
              <a:noFill/>
              <a:ln>
                <a:noFill/>
              </a:ln>
            </p:spPr>
          </p:pic>
        </p:grpSp>
      </p:grpSp>
      <p:sp>
        <p:nvSpPr>
          <p:cNvPr id="137" name="Google Shape;137;p16"/>
          <p:cNvSpPr txBox="1"/>
          <p:nvPr/>
        </p:nvSpPr>
        <p:spPr>
          <a:xfrm>
            <a:off x="1782600" y="1672404"/>
            <a:ext cx="5578800" cy="5364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4100">
                <a:solidFill>
                  <a:srgbClr val="2C2A37"/>
                </a:solidFill>
                <a:latin typeface="Playfair Display"/>
                <a:ea typeface="Playfair Display"/>
                <a:cs typeface="Playfair Display"/>
                <a:sym typeface="Playfair Display"/>
              </a:rPr>
              <a:t>Inspirational Quote</a:t>
            </a:r>
            <a:endParaRPr sz="4100">
              <a:solidFill>
                <a:srgbClr val="2C2A37"/>
              </a:solidFill>
              <a:latin typeface="Playfair Display"/>
              <a:ea typeface="Playfair Display"/>
              <a:cs typeface="Playfair Display"/>
              <a:sym typeface="Playfair Display"/>
            </a:endParaRPr>
          </a:p>
        </p:txBody>
      </p:sp>
      <p:grpSp>
        <p:nvGrpSpPr>
          <p:cNvPr id="138" name="Google Shape;138;p16"/>
          <p:cNvGrpSpPr/>
          <p:nvPr/>
        </p:nvGrpSpPr>
        <p:grpSpPr>
          <a:xfrm>
            <a:off x="1017275" y="2171863"/>
            <a:ext cx="6843075" cy="1865215"/>
            <a:chOff x="1017275" y="2171863"/>
            <a:chExt cx="6843075" cy="1865215"/>
          </a:xfrm>
        </p:grpSpPr>
        <p:sp>
          <p:nvSpPr>
            <p:cNvPr id="139" name="Google Shape;139;p16"/>
            <p:cNvSpPr txBox="1"/>
            <p:nvPr/>
          </p:nvSpPr>
          <p:spPr>
            <a:xfrm>
              <a:off x="1283450" y="2495550"/>
              <a:ext cx="6576900" cy="9234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i="1" lang="uk" sz="3000">
                  <a:solidFill>
                    <a:srgbClr val="5C5158"/>
                  </a:solidFill>
                  <a:latin typeface="Lato Light"/>
                  <a:ea typeface="Lato Light"/>
                  <a:cs typeface="Lato Light"/>
                  <a:sym typeface="Lato Light"/>
                </a:rPr>
                <a:t>Add an inspirational or thought-provoking quote relevant to your topic.</a:t>
              </a:r>
              <a:endParaRPr i="1" sz="3000">
                <a:solidFill>
                  <a:srgbClr val="5C5158"/>
                </a:solidFill>
                <a:latin typeface="Lato Light"/>
                <a:ea typeface="Lato Light"/>
                <a:cs typeface="Lato Light"/>
                <a:sym typeface="Lato Light"/>
              </a:endParaRPr>
            </a:p>
          </p:txBody>
        </p:sp>
        <p:sp>
          <p:nvSpPr>
            <p:cNvPr id="140" name="Google Shape;140;p16"/>
            <p:cNvSpPr txBox="1"/>
            <p:nvPr/>
          </p:nvSpPr>
          <p:spPr>
            <a:xfrm>
              <a:off x="1017275" y="2171863"/>
              <a:ext cx="592200" cy="9390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6100">
                  <a:solidFill>
                    <a:srgbClr val="5C5158"/>
                  </a:solidFill>
                  <a:latin typeface="Lato"/>
                  <a:ea typeface="Lato"/>
                  <a:cs typeface="Lato"/>
                  <a:sym typeface="Lato"/>
                </a:rPr>
                <a:t>“</a:t>
              </a:r>
              <a:endParaRPr sz="6100">
                <a:solidFill>
                  <a:srgbClr val="5C5158"/>
                </a:solidFill>
                <a:latin typeface="Lato"/>
                <a:ea typeface="Lato"/>
                <a:cs typeface="Lato"/>
                <a:sym typeface="Lato"/>
              </a:endParaRPr>
            </a:p>
          </p:txBody>
        </p:sp>
        <p:sp>
          <p:nvSpPr>
            <p:cNvPr id="141" name="Google Shape;141;p16"/>
            <p:cNvSpPr txBox="1"/>
            <p:nvPr/>
          </p:nvSpPr>
          <p:spPr>
            <a:xfrm>
              <a:off x="6710863" y="3098077"/>
              <a:ext cx="592200" cy="9390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6100">
                  <a:solidFill>
                    <a:srgbClr val="5C5158"/>
                  </a:solidFill>
                  <a:latin typeface="Lato"/>
                  <a:ea typeface="Lato"/>
                  <a:cs typeface="Lato"/>
                  <a:sym typeface="Lato"/>
                </a:rPr>
                <a:t>”</a:t>
              </a:r>
              <a:endParaRPr sz="6100">
                <a:solidFill>
                  <a:srgbClr val="5C5158"/>
                </a:solidFill>
                <a:latin typeface="Lato"/>
                <a:ea typeface="Lato"/>
                <a:cs typeface="Lato"/>
                <a:sym typeface="La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grpSp>
        <p:nvGrpSpPr>
          <p:cNvPr id="146" name="Google Shape;146;p17"/>
          <p:cNvGrpSpPr/>
          <p:nvPr/>
        </p:nvGrpSpPr>
        <p:grpSpPr>
          <a:xfrm>
            <a:off x="0" y="0"/>
            <a:ext cx="9144002" cy="5145474"/>
            <a:chOff x="0" y="0"/>
            <a:chExt cx="9144002" cy="5145474"/>
          </a:xfrm>
        </p:grpSpPr>
        <p:sp>
          <p:nvSpPr>
            <p:cNvPr id="147" name="Google Shape;147;p17"/>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8" name="Google Shape;148;p17"/>
            <p:cNvPicPr preferRelativeResize="0"/>
            <p:nvPr/>
          </p:nvPicPr>
          <p:blipFill rotWithShape="1">
            <a:blip r:embed="rId3">
              <a:alphaModFix/>
            </a:blip>
            <a:srcRect b="7685" l="0" r="37476" t="7676"/>
            <a:stretch/>
          </p:blipFill>
          <p:spPr>
            <a:xfrm>
              <a:off x="5673625" y="0"/>
              <a:ext cx="3470377" cy="5145474"/>
            </a:xfrm>
            <a:prstGeom prst="rect">
              <a:avLst/>
            </a:prstGeom>
            <a:noFill/>
            <a:ln>
              <a:noFill/>
            </a:ln>
          </p:spPr>
        </p:pic>
        <p:pic>
          <p:nvPicPr>
            <p:cNvPr id="149" name="Google Shape;149;p17"/>
            <p:cNvPicPr preferRelativeResize="0"/>
            <p:nvPr/>
          </p:nvPicPr>
          <p:blipFill rotWithShape="1">
            <a:blip r:embed="rId4">
              <a:alphaModFix/>
            </a:blip>
            <a:srcRect b="523" l="9132" r="0" t="7606"/>
            <a:stretch/>
          </p:blipFill>
          <p:spPr>
            <a:xfrm>
              <a:off x="0" y="0"/>
              <a:ext cx="3018325" cy="3697051"/>
            </a:xfrm>
            <a:prstGeom prst="rect">
              <a:avLst/>
            </a:prstGeom>
            <a:noFill/>
            <a:ln>
              <a:noFill/>
            </a:ln>
          </p:spPr>
        </p:pic>
        <p:pic>
          <p:nvPicPr>
            <p:cNvPr id="150" name="Google Shape;150;p17"/>
            <p:cNvPicPr preferRelativeResize="0"/>
            <p:nvPr/>
          </p:nvPicPr>
          <p:blipFill>
            <a:blip r:embed="rId5">
              <a:alphaModFix/>
            </a:blip>
            <a:stretch>
              <a:fillRect/>
            </a:stretch>
          </p:blipFill>
          <p:spPr>
            <a:xfrm>
              <a:off x="7429849" y="3497320"/>
              <a:ext cx="1257075" cy="1452725"/>
            </a:xfrm>
            <a:prstGeom prst="rect">
              <a:avLst/>
            </a:prstGeom>
            <a:noFill/>
            <a:ln>
              <a:noFill/>
            </a:ln>
          </p:spPr>
        </p:pic>
        <p:pic>
          <p:nvPicPr>
            <p:cNvPr id="151" name="Google Shape;151;p17"/>
            <p:cNvPicPr preferRelativeResize="0"/>
            <p:nvPr/>
          </p:nvPicPr>
          <p:blipFill rotWithShape="1">
            <a:blip r:embed="rId6">
              <a:alphaModFix/>
            </a:blip>
            <a:srcRect b="34258" l="0" r="0" t="0"/>
            <a:stretch/>
          </p:blipFill>
          <p:spPr>
            <a:xfrm>
              <a:off x="753450" y="3432849"/>
              <a:ext cx="1533250" cy="1712625"/>
            </a:xfrm>
            <a:prstGeom prst="rect">
              <a:avLst/>
            </a:prstGeom>
            <a:noFill/>
            <a:ln>
              <a:noFill/>
            </a:ln>
          </p:spPr>
        </p:pic>
        <p:grpSp>
          <p:nvGrpSpPr>
            <p:cNvPr id="152" name="Google Shape;152;p17"/>
            <p:cNvGrpSpPr/>
            <p:nvPr/>
          </p:nvGrpSpPr>
          <p:grpSpPr>
            <a:xfrm>
              <a:off x="2026050" y="944467"/>
              <a:ext cx="5550475" cy="2372125"/>
              <a:chOff x="2026050" y="944467"/>
              <a:chExt cx="5550475" cy="2372125"/>
            </a:xfrm>
          </p:grpSpPr>
          <p:pic>
            <p:nvPicPr>
              <p:cNvPr id="153" name="Google Shape;153;p17"/>
              <p:cNvPicPr preferRelativeResize="0"/>
              <p:nvPr/>
            </p:nvPicPr>
            <p:blipFill>
              <a:blip r:embed="rId7">
                <a:alphaModFix/>
              </a:blip>
              <a:stretch>
                <a:fillRect/>
              </a:stretch>
            </p:blipFill>
            <p:spPr>
              <a:xfrm>
                <a:off x="7270000" y="2938542"/>
                <a:ext cx="306525" cy="378050"/>
              </a:xfrm>
              <a:prstGeom prst="rect">
                <a:avLst/>
              </a:prstGeom>
              <a:noFill/>
              <a:ln>
                <a:noFill/>
              </a:ln>
            </p:spPr>
          </p:pic>
          <p:pic>
            <p:nvPicPr>
              <p:cNvPr id="154" name="Google Shape;154;p17"/>
              <p:cNvPicPr preferRelativeResize="0"/>
              <p:nvPr/>
            </p:nvPicPr>
            <p:blipFill>
              <a:blip r:embed="rId7">
                <a:alphaModFix/>
              </a:blip>
              <a:stretch>
                <a:fillRect/>
              </a:stretch>
            </p:blipFill>
            <p:spPr>
              <a:xfrm>
                <a:off x="2026050" y="944467"/>
                <a:ext cx="306525" cy="378050"/>
              </a:xfrm>
              <a:prstGeom prst="rect">
                <a:avLst/>
              </a:prstGeom>
              <a:noFill/>
              <a:ln>
                <a:noFill/>
              </a:ln>
            </p:spPr>
          </p:pic>
        </p:grpSp>
      </p:grpSp>
      <p:grpSp>
        <p:nvGrpSpPr>
          <p:cNvPr id="155" name="Google Shape;155;p17"/>
          <p:cNvGrpSpPr/>
          <p:nvPr/>
        </p:nvGrpSpPr>
        <p:grpSpPr>
          <a:xfrm>
            <a:off x="1192925" y="453721"/>
            <a:ext cx="6758100" cy="3885900"/>
            <a:chOff x="1192925" y="453721"/>
            <a:chExt cx="6758100" cy="3885900"/>
          </a:xfrm>
        </p:grpSpPr>
        <p:sp>
          <p:nvSpPr>
            <p:cNvPr id="156" name="Google Shape;156;p17"/>
            <p:cNvSpPr txBox="1"/>
            <p:nvPr/>
          </p:nvSpPr>
          <p:spPr>
            <a:xfrm>
              <a:off x="1192925" y="453721"/>
              <a:ext cx="6758100" cy="38859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9700">
                  <a:solidFill>
                    <a:srgbClr val="EDE8DE"/>
                  </a:solidFill>
                  <a:latin typeface="Playfair Display"/>
                  <a:ea typeface="Playfair Display"/>
                  <a:cs typeface="Playfair Display"/>
                  <a:sym typeface="Playfair Display"/>
                </a:rPr>
                <a:t>01</a:t>
              </a:r>
              <a:endParaRPr sz="29700">
                <a:solidFill>
                  <a:srgbClr val="EDE8DE"/>
                </a:solidFill>
                <a:latin typeface="Playfair Display"/>
                <a:ea typeface="Playfair Display"/>
                <a:cs typeface="Playfair Display"/>
                <a:sym typeface="Playfair Display"/>
              </a:endParaRPr>
            </a:p>
          </p:txBody>
        </p:sp>
        <p:grpSp>
          <p:nvGrpSpPr>
            <p:cNvPr id="157" name="Google Shape;157;p17"/>
            <p:cNvGrpSpPr/>
            <p:nvPr/>
          </p:nvGrpSpPr>
          <p:grpSpPr>
            <a:xfrm>
              <a:off x="1192925" y="1818918"/>
              <a:ext cx="6758100" cy="1392793"/>
              <a:chOff x="1192900" y="-97432"/>
              <a:chExt cx="6758100" cy="1392793"/>
            </a:xfrm>
          </p:grpSpPr>
          <p:sp>
            <p:nvSpPr>
              <p:cNvPr id="158" name="Google Shape;158;p17"/>
              <p:cNvSpPr txBox="1"/>
              <p:nvPr/>
            </p:nvSpPr>
            <p:spPr>
              <a:xfrm>
                <a:off x="1192900" y="-97432"/>
                <a:ext cx="6758100" cy="1086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8300">
                    <a:solidFill>
                      <a:srgbClr val="2C2A37"/>
                    </a:solidFill>
                    <a:latin typeface="Playfair Display"/>
                    <a:ea typeface="Playfair Display"/>
                    <a:cs typeface="Playfair Display"/>
                    <a:sym typeface="Playfair Display"/>
                  </a:rPr>
                  <a:t>Key Points</a:t>
                </a:r>
                <a:endParaRPr sz="8300">
                  <a:solidFill>
                    <a:srgbClr val="2C2A37"/>
                  </a:solidFill>
                  <a:latin typeface="Playfair Display"/>
                  <a:ea typeface="Playfair Display"/>
                  <a:cs typeface="Playfair Display"/>
                  <a:sym typeface="Playfair Display"/>
                </a:endParaRPr>
              </a:p>
            </p:txBody>
          </p:sp>
          <p:sp>
            <p:nvSpPr>
              <p:cNvPr id="159" name="Google Shape;159;p17"/>
              <p:cNvSpPr txBox="1"/>
              <p:nvPr/>
            </p:nvSpPr>
            <p:spPr>
              <a:xfrm>
                <a:off x="2539050" y="1033761"/>
                <a:ext cx="40659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Lato Light"/>
                    <a:ea typeface="Lato Light"/>
                    <a:cs typeface="Lato Light"/>
                    <a:sym typeface="Lato Light"/>
                  </a:rPr>
                  <a:t>Briefly tell what will be in this topic</a:t>
                </a:r>
                <a:endParaRPr sz="2000">
                  <a:solidFill>
                    <a:srgbClr val="5C5158"/>
                  </a:solidFill>
                  <a:latin typeface="Lato Light"/>
                  <a:ea typeface="Lato Light"/>
                  <a:cs typeface="Lato Light"/>
                  <a:sym typeface="Lato Light"/>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18"/>
          <p:cNvGrpSpPr/>
          <p:nvPr/>
        </p:nvGrpSpPr>
        <p:grpSpPr>
          <a:xfrm>
            <a:off x="0" y="-1975"/>
            <a:ext cx="9144000" cy="5147450"/>
            <a:chOff x="0" y="-1975"/>
            <a:chExt cx="9144000" cy="5147450"/>
          </a:xfrm>
        </p:grpSpPr>
        <p:sp>
          <p:nvSpPr>
            <p:cNvPr id="165" name="Google Shape;165;p18"/>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6" name="Google Shape;166;p18"/>
            <p:cNvPicPr preferRelativeResize="0"/>
            <p:nvPr/>
          </p:nvPicPr>
          <p:blipFill rotWithShape="1">
            <a:blip r:embed="rId3">
              <a:alphaModFix/>
            </a:blip>
            <a:srcRect b="0" l="21023" r="0" t="8045"/>
            <a:stretch/>
          </p:blipFill>
          <p:spPr>
            <a:xfrm>
              <a:off x="0" y="-1975"/>
              <a:ext cx="2186226" cy="4220426"/>
            </a:xfrm>
            <a:prstGeom prst="rect">
              <a:avLst/>
            </a:prstGeom>
            <a:noFill/>
            <a:ln>
              <a:noFill/>
            </a:ln>
          </p:spPr>
        </p:pic>
        <p:pic>
          <p:nvPicPr>
            <p:cNvPr id="167" name="Google Shape;167;p18"/>
            <p:cNvPicPr preferRelativeResize="0"/>
            <p:nvPr/>
          </p:nvPicPr>
          <p:blipFill rotWithShape="1">
            <a:blip r:embed="rId4">
              <a:alphaModFix/>
            </a:blip>
            <a:srcRect b="12686" l="0" r="15124" t="2229"/>
            <a:stretch/>
          </p:blipFill>
          <p:spPr>
            <a:xfrm>
              <a:off x="6279875" y="-1975"/>
              <a:ext cx="2864124" cy="5145474"/>
            </a:xfrm>
            <a:prstGeom prst="rect">
              <a:avLst/>
            </a:prstGeom>
            <a:noFill/>
            <a:ln>
              <a:noFill/>
            </a:ln>
          </p:spPr>
        </p:pic>
        <p:pic>
          <p:nvPicPr>
            <p:cNvPr id="168" name="Google Shape;168;p18"/>
            <p:cNvPicPr preferRelativeResize="0"/>
            <p:nvPr/>
          </p:nvPicPr>
          <p:blipFill rotWithShape="1">
            <a:blip r:embed="rId5">
              <a:alphaModFix/>
            </a:blip>
            <a:srcRect b="2210" l="0" r="0" t="0"/>
            <a:stretch/>
          </p:blipFill>
          <p:spPr>
            <a:xfrm>
              <a:off x="377275" y="1991750"/>
              <a:ext cx="1238075" cy="3153725"/>
            </a:xfrm>
            <a:prstGeom prst="rect">
              <a:avLst/>
            </a:prstGeom>
            <a:noFill/>
            <a:ln>
              <a:noFill/>
            </a:ln>
          </p:spPr>
        </p:pic>
        <p:pic>
          <p:nvPicPr>
            <p:cNvPr id="169" name="Google Shape;169;p18"/>
            <p:cNvPicPr preferRelativeResize="0"/>
            <p:nvPr/>
          </p:nvPicPr>
          <p:blipFill rotWithShape="1">
            <a:blip r:embed="rId6">
              <a:alphaModFix/>
            </a:blip>
            <a:srcRect b="5953" l="0" r="0" t="0"/>
            <a:stretch/>
          </p:blipFill>
          <p:spPr>
            <a:xfrm>
              <a:off x="7756275" y="1778649"/>
              <a:ext cx="979375" cy="3366824"/>
            </a:xfrm>
            <a:prstGeom prst="rect">
              <a:avLst/>
            </a:prstGeom>
            <a:noFill/>
            <a:ln>
              <a:noFill/>
            </a:ln>
          </p:spPr>
        </p:pic>
        <p:pic>
          <p:nvPicPr>
            <p:cNvPr id="170" name="Google Shape;170;p18"/>
            <p:cNvPicPr preferRelativeResize="0"/>
            <p:nvPr/>
          </p:nvPicPr>
          <p:blipFill>
            <a:blip r:embed="rId7">
              <a:alphaModFix/>
            </a:blip>
            <a:stretch>
              <a:fillRect/>
            </a:stretch>
          </p:blipFill>
          <p:spPr>
            <a:xfrm>
              <a:off x="897300" y="1045350"/>
              <a:ext cx="538525" cy="573500"/>
            </a:xfrm>
            <a:prstGeom prst="rect">
              <a:avLst/>
            </a:prstGeom>
            <a:noFill/>
            <a:ln>
              <a:noFill/>
            </a:ln>
          </p:spPr>
        </p:pic>
      </p:grpSp>
      <p:grpSp>
        <p:nvGrpSpPr>
          <p:cNvPr id="171" name="Google Shape;171;p18"/>
          <p:cNvGrpSpPr/>
          <p:nvPr/>
        </p:nvGrpSpPr>
        <p:grpSpPr>
          <a:xfrm>
            <a:off x="1386150" y="381975"/>
            <a:ext cx="6371700" cy="923350"/>
            <a:chOff x="1386225" y="381975"/>
            <a:chExt cx="6371700" cy="923350"/>
          </a:xfrm>
        </p:grpSpPr>
        <p:sp>
          <p:nvSpPr>
            <p:cNvPr id="172" name="Google Shape;172;p18"/>
            <p:cNvSpPr txBox="1"/>
            <p:nvPr/>
          </p:nvSpPr>
          <p:spPr>
            <a:xfrm>
              <a:off x="1386225" y="381975"/>
              <a:ext cx="6371700" cy="6933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5300">
                  <a:solidFill>
                    <a:srgbClr val="2C2A37"/>
                  </a:solidFill>
                  <a:latin typeface="Playfair Display"/>
                  <a:ea typeface="Playfair Display"/>
                  <a:cs typeface="Playfair Display"/>
                  <a:sym typeface="Playfair Display"/>
                </a:rPr>
                <a:t>Problem Statement</a:t>
              </a:r>
              <a:endParaRPr sz="5300">
                <a:solidFill>
                  <a:srgbClr val="2C2A37"/>
                </a:solidFill>
                <a:latin typeface="Playfair Display"/>
                <a:ea typeface="Playfair Display"/>
                <a:cs typeface="Playfair Display"/>
                <a:sym typeface="Playfair Display"/>
              </a:endParaRPr>
            </a:p>
          </p:txBody>
        </p:sp>
        <p:sp>
          <p:nvSpPr>
            <p:cNvPr id="173" name="Google Shape;173;p18"/>
            <p:cNvSpPr txBox="1"/>
            <p:nvPr/>
          </p:nvSpPr>
          <p:spPr>
            <a:xfrm>
              <a:off x="1760425" y="1161325"/>
              <a:ext cx="5623200" cy="144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1100">
                  <a:solidFill>
                    <a:srgbClr val="5C5158"/>
                  </a:solidFill>
                  <a:latin typeface="Lato Light"/>
                  <a:ea typeface="Lato Light"/>
                  <a:cs typeface="Lato Light"/>
                  <a:sym typeface="Lato Light"/>
                </a:rPr>
                <a:t>Describe the problem or challenge that your project, product, or service aims to solve.</a:t>
              </a:r>
              <a:endParaRPr sz="1100">
                <a:solidFill>
                  <a:srgbClr val="5C5158"/>
                </a:solidFill>
                <a:latin typeface="Lato Light"/>
                <a:ea typeface="Lato Light"/>
                <a:cs typeface="Lato Light"/>
                <a:sym typeface="Lato Light"/>
              </a:endParaRPr>
            </a:p>
          </p:txBody>
        </p:sp>
      </p:grpSp>
      <p:grpSp>
        <p:nvGrpSpPr>
          <p:cNvPr id="174" name="Google Shape;174;p18"/>
          <p:cNvGrpSpPr/>
          <p:nvPr/>
        </p:nvGrpSpPr>
        <p:grpSpPr>
          <a:xfrm>
            <a:off x="1909225" y="1721300"/>
            <a:ext cx="5325550" cy="2959500"/>
            <a:chOff x="1935775" y="1721300"/>
            <a:chExt cx="5325550" cy="2959500"/>
          </a:xfrm>
        </p:grpSpPr>
        <p:cxnSp>
          <p:nvCxnSpPr>
            <p:cNvPr id="175" name="Google Shape;175;p18"/>
            <p:cNvCxnSpPr/>
            <p:nvPr/>
          </p:nvCxnSpPr>
          <p:spPr>
            <a:xfrm>
              <a:off x="4598550" y="1721300"/>
              <a:ext cx="0" cy="2959500"/>
            </a:xfrm>
            <a:prstGeom prst="straightConnector1">
              <a:avLst/>
            </a:prstGeom>
            <a:noFill/>
            <a:ln cap="flat" cmpd="sng" w="19050">
              <a:solidFill>
                <a:srgbClr val="2C2A37"/>
              </a:solidFill>
              <a:prstDash val="solid"/>
              <a:round/>
              <a:headEnd len="med" w="med" type="none"/>
              <a:tailEnd len="med" w="med" type="none"/>
            </a:ln>
          </p:spPr>
        </p:cxnSp>
        <p:grpSp>
          <p:nvGrpSpPr>
            <p:cNvPr id="176" name="Google Shape;176;p18"/>
            <p:cNvGrpSpPr/>
            <p:nvPr/>
          </p:nvGrpSpPr>
          <p:grpSpPr>
            <a:xfrm>
              <a:off x="1935775" y="1840366"/>
              <a:ext cx="5325550" cy="2721369"/>
              <a:chOff x="1935775" y="1898281"/>
              <a:chExt cx="5325550" cy="2721369"/>
            </a:xfrm>
          </p:grpSpPr>
          <p:grpSp>
            <p:nvGrpSpPr>
              <p:cNvPr id="177" name="Google Shape;177;p18"/>
              <p:cNvGrpSpPr/>
              <p:nvPr/>
            </p:nvGrpSpPr>
            <p:grpSpPr>
              <a:xfrm>
                <a:off x="1935775" y="1898281"/>
                <a:ext cx="2178900" cy="2552169"/>
                <a:chOff x="1935775" y="1898281"/>
                <a:chExt cx="2178900" cy="2552169"/>
              </a:xfrm>
            </p:grpSpPr>
            <p:grpSp>
              <p:nvGrpSpPr>
                <p:cNvPr id="178" name="Google Shape;178;p18"/>
                <p:cNvGrpSpPr/>
                <p:nvPr/>
              </p:nvGrpSpPr>
              <p:grpSpPr>
                <a:xfrm>
                  <a:off x="1935775" y="1898281"/>
                  <a:ext cx="2178900" cy="1162069"/>
                  <a:chOff x="1935775" y="1898281"/>
                  <a:chExt cx="2178900" cy="1162069"/>
                </a:xfrm>
              </p:grpSpPr>
              <p:sp>
                <p:nvSpPr>
                  <p:cNvPr id="179" name="Google Shape;179;p18"/>
                  <p:cNvSpPr txBox="1"/>
                  <p:nvPr/>
                </p:nvSpPr>
                <p:spPr>
                  <a:xfrm>
                    <a:off x="1935775" y="2552450"/>
                    <a:ext cx="2178900" cy="5079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Clearly define the primary problem or challenge faced by the target audience or market.</a:t>
                    </a:r>
                    <a:endParaRPr sz="1100">
                      <a:solidFill>
                        <a:srgbClr val="5C5158"/>
                      </a:solidFill>
                      <a:latin typeface="Lato Light"/>
                      <a:ea typeface="Lato Light"/>
                      <a:cs typeface="Lato Light"/>
                      <a:sym typeface="Lato Light"/>
                    </a:endParaRPr>
                  </a:p>
                </p:txBody>
              </p:sp>
              <p:sp>
                <p:nvSpPr>
                  <p:cNvPr id="180" name="Google Shape;180;p18"/>
                  <p:cNvSpPr txBox="1"/>
                  <p:nvPr/>
                </p:nvSpPr>
                <p:spPr>
                  <a:xfrm>
                    <a:off x="2136387" y="1898281"/>
                    <a:ext cx="1777800" cy="5541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800">
                        <a:solidFill>
                          <a:srgbClr val="5C5158"/>
                        </a:solidFill>
                        <a:latin typeface="Playfair Display"/>
                        <a:ea typeface="Playfair Display"/>
                        <a:cs typeface="Playfair Display"/>
                        <a:sym typeface="Playfair Display"/>
                      </a:rPr>
                      <a:t>Identify the</a:t>
                    </a:r>
                    <a:endParaRPr sz="1800">
                      <a:solidFill>
                        <a:srgbClr val="5C5158"/>
                      </a:solidFill>
                      <a:latin typeface="Playfair Display"/>
                      <a:ea typeface="Playfair Display"/>
                      <a:cs typeface="Playfair Display"/>
                      <a:sym typeface="Playfair Display"/>
                    </a:endParaRPr>
                  </a:p>
                  <a:p>
                    <a:pPr indent="0" lvl="0" marL="0" rtl="0" algn="ctr">
                      <a:lnSpc>
                        <a:spcPct val="100000"/>
                      </a:lnSpc>
                      <a:spcBef>
                        <a:spcPts val="0"/>
                      </a:spcBef>
                      <a:spcAft>
                        <a:spcPts val="0"/>
                      </a:spcAft>
                      <a:buNone/>
                    </a:pPr>
                    <a:r>
                      <a:rPr lang="uk" sz="1800">
                        <a:solidFill>
                          <a:srgbClr val="5C5158"/>
                        </a:solidFill>
                        <a:latin typeface="Playfair Display"/>
                        <a:ea typeface="Playfair Display"/>
                        <a:cs typeface="Playfair Display"/>
                        <a:sym typeface="Playfair Display"/>
                      </a:rPr>
                      <a:t>Core Problem:</a:t>
                    </a:r>
                    <a:endParaRPr sz="1800">
                      <a:solidFill>
                        <a:srgbClr val="5C5158"/>
                      </a:solidFill>
                      <a:latin typeface="Playfair Display"/>
                      <a:ea typeface="Playfair Display"/>
                      <a:cs typeface="Playfair Display"/>
                      <a:sym typeface="Playfair Display"/>
                    </a:endParaRPr>
                  </a:p>
                </p:txBody>
              </p:sp>
            </p:grpSp>
            <p:grpSp>
              <p:nvGrpSpPr>
                <p:cNvPr id="181" name="Google Shape;181;p18"/>
                <p:cNvGrpSpPr/>
                <p:nvPr/>
              </p:nvGrpSpPr>
              <p:grpSpPr>
                <a:xfrm>
                  <a:off x="1935775" y="3457581"/>
                  <a:ext cx="2178900" cy="992869"/>
                  <a:chOff x="1935775" y="1898281"/>
                  <a:chExt cx="2178900" cy="992869"/>
                </a:xfrm>
              </p:grpSpPr>
              <p:sp>
                <p:nvSpPr>
                  <p:cNvPr id="182" name="Google Shape;182;p18"/>
                  <p:cNvSpPr txBox="1"/>
                  <p:nvPr/>
                </p:nvSpPr>
                <p:spPr>
                  <a:xfrm>
                    <a:off x="1935775" y="2552450"/>
                    <a:ext cx="2178900" cy="3387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Specify the groups or individuals impacted by the problem.</a:t>
                    </a:r>
                    <a:endParaRPr sz="1100">
                      <a:solidFill>
                        <a:srgbClr val="5C5158"/>
                      </a:solidFill>
                      <a:latin typeface="Lato Light"/>
                      <a:ea typeface="Lato Light"/>
                      <a:cs typeface="Lato Light"/>
                      <a:sym typeface="Lato Light"/>
                    </a:endParaRPr>
                  </a:p>
                </p:txBody>
              </p:sp>
              <p:sp>
                <p:nvSpPr>
                  <p:cNvPr id="183" name="Google Shape;183;p18"/>
                  <p:cNvSpPr txBox="1"/>
                  <p:nvPr/>
                </p:nvSpPr>
                <p:spPr>
                  <a:xfrm>
                    <a:off x="2136387" y="1898281"/>
                    <a:ext cx="1777800" cy="5541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1800">
                        <a:solidFill>
                          <a:srgbClr val="5C5158"/>
                        </a:solidFill>
                        <a:latin typeface="Playfair Display"/>
                        <a:ea typeface="Playfair Display"/>
                        <a:cs typeface="Playfair Display"/>
                        <a:sym typeface="Playfair Display"/>
                      </a:rPr>
                      <a:t>Who is </a:t>
                    </a:r>
                    <a:endParaRPr sz="1800">
                      <a:solidFill>
                        <a:srgbClr val="5C5158"/>
                      </a:solidFill>
                      <a:latin typeface="Playfair Display"/>
                      <a:ea typeface="Playfair Display"/>
                      <a:cs typeface="Playfair Display"/>
                      <a:sym typeface="Playfair Display"/>
                    </a:endParaRPr>
                  </a:p>
                  <a:p>
                    <a:pPr indent="0" lvl="0" marL="0" rtl="0" algn="ctr">
                      <a:spcBef>
                        <a:spcPts val="0"/>
                      </a:spcBef>
                      <a:spcAft>
                        <a:spcPts val="0"/>
                      </a:spcAft>
                      <a:buNone/>
                    </a:pPr>
                    <a:r>
                      <a:rPr lang="uk" sz="1800">
                        <a:solidFill>
                          <a:srgbClr val="5C5158"/>
                        </a:solidFill>
                        <a:latin typeface="Playfair Display"/>
                        <a:ea typeface="Playfair Display"/>
                        <a:cs typeface="Playfair Display"/>
                        <a:sym typeface="Playfair Display"/>
                      </a:rPr>
                      <a:t>Affected:</a:t>
                    </a:r>
                    <a:endParaRPr sz="1800">
                      <a:solidFill>
                        <a:srgbClr val="5C5158"/>
                      </a:solidFill>
                      <a:latin typeface="Playfair Display"/>
                      <a:ea typeface="Playfair Display"/>
                      <a:cs typeface="Playfair Display"/>
                      <a:sym typeface="Playfair Display"/>
                    </a:endParaRPr>
                  </a:p>
                </p:txBody>
              </p:sp>
            </p:grpSp>
          </p:grpSp>
          <p:grpSp>
            <p:nvGrpSpPr>
              <p:cNvPr id="184" name="Google Shape;184;p18"/>
              <p:cNvGrpSpPr/>
              <p:nvPr/>
            </p:nvGrpSpPr>
            <p:grpSpPr>
              <a:xfrm>
                <a:off x="5082425" y="1898281"/>
                <a:ext cx="2178900" cy="2721369"/>
                <a:chOff x="1935775" y="1898281"/>
                <a:chExt cx="2178900" cy="2721369"/>
              </a:xfrm>
            </p:grpSpPr>
            <p:grpSp>
              <p:nvGrpSpPr>
                <p:cNvPr id="185" name="Google Shape;185;p18"/>
                <p:cNvGrpSpPr/>
                <p:nvPr/>
              </p:nvGrpSpPr>
              <p:grpSpPr>
                <a:xfrm>
                  <a:off x="1935775" y="1898281"/>
                  <a:ext cx="2178900" cy="1162069"/>
                  <a:chOff x="1935775" y="1898281"/>
                  <a:chExt cx="2178900" cy="1162069"/>
                </a:xfrm>
              </p:grpSpPr>
              <p:sp>
                <p:nvSpPr>
                  <p:cNvPr id="186" name="Google Shape;186;p18"/>
                  <p:cNvSpPr txBox="1"/>
                  <p:nvPr/>
                </p:nvSpPr>
                <p:spPr>
                  <a:xfrm>
                    <a:off x="1935775" y="2552450"/>
                    <a:ext cx="2178900" cy="5079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Highlight the negative effects or consequences of the problem if it remains unsolved.</a:t>
                    </a:r>
                    <a:endParaRPr sz="1100">
                      <a:solidFill>
                        <a:srgbClr val="5C5158"/>
                      </a:solidFill>
                      <a:latin typeface="Lato Light"/>
                      <a:ea typeface="Lato Light"/>
                      <a:cs typeface="Lato Light"/>
                      <a:sym typeface="Lato Light"/>
                    </a:endParaRPr>
                  </a:p>
                </p:txBody>
              </p:sp>
              <p:sp>
                <p:nvSpPr>
                  <p:cNvPr id="187" name="Google Shape;187;p18"/>
                  <p:cNvSpPr txBox="1"/>
                  <p:nvPr/>
                </p:nvSpPr>
                <p:spPr>
                  <a:xfrm>
                    <a:off x="2136387" y="1898281"/>
                    <a:ext cx="1777800" cy="5541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1800">
                        <a:solidFill>
                          <a:srgbClr val="5C5158"/>
                        </a:solidFill>
                        <a:latin typeface="Playfair Display"/>
                        <a:ea typeface="Playfair Display"/>
                        <a:cs typeface="Playfair Display"/>
                        <a:sym typeface="Playfair Display"/>
                      </a:rPr>
                      <a:t>Explain the </a:t>
                    </a:r>
                    <a:endParaRPr sz="1800">
                      <a:solidFill>
                        <a:srgbClr val="5C5158"/>
                      </a:solidFill>
                      <a:latin typeface="Playfair Display"/>
                      <a:ea typeface="Playfair Display"/>
                      <a:cs typeface="Playfair Display"/>
                      <a:sym typeface="Playfair Display"/>
                    </a:endParaRPr>
                  </a:p>
                  <a:p>
                    <a:pPr indent="0" lvl="0" marL="0" rtl="0" algn="ctr">
                      <a:spcBef>
                        <a:spcPts val="0"/>
                      </a:spcBef>
                      <a:spcAft>
                        <a:spcPts val="0"/>
                      </a:spcAft>
                      <a:buNone/>
                    </a:pPr>
                    <a:r>
                      <a:rPr lang="uk" sz="1800">
                        <a:solidFill>
                          <a:srgbClr val="5C5158"/>
                        </a:solidFill>
                        <a:latin typeface="Playfair Display"/>
                        <a:ea typeface="Playfair Display"/>
                        <a:cs typeface="Playfair Display"/>
                        <a:sym typeface="Playfair Display"/>
                      </a:rPr>
                      <a:t>Impact:</a:t>
                    </a:r>
                    <a:endParaRPr sz="1800">
                      <a:solidFill>
                        <a:srgbClr val="5C5158"/>
                      </a:solidFill>
                      <a:latin typeface="Playfair Display"/>
                      <a:ea typeface="Playfair Display"/>
                      <a:cs typeface="Playfair Display"/>
                      <a:sym typeface="Playfair Display"/>
                    </a:endParaRPr>
                  </a:p>
                </p:txBody>
              </p:sp>
            </p:grpSp>
            <p:grpSp>
              <p:nvGrpSpPr>
                <p:cNvPr id="188" name="Google Shape;188;p18"/>
                <p:cNvGrpSpPr/>
                <p:nvPr/>
              </p:nvGrpSpPr>
              <p:grpSpPr>
                <a:xfrm>
                  <a:off x="1935775" y="3457581"/>
                  <a:ext cx="2178900" cy="1162069"/>
                  <a:chOff x="1935775" y="1898281"/>
                  <a:chExt cx="2178900" cy="1162069"/>
                </a:xfrm>
              </p:grpSpPr>
              <p:sp>
                <p:nvSpPr>
                  <p:cNvPr id="189" name="Google Shape;189;p18"/>
                  <p:cNvSpPr txBox="1"/>
                  <p:nvPr/>
                </p:nvSpPr>
                <p:spPr>
                  <a:xfrm>
                    <a:off x="1935775" y="2552450"/>
                    <a:ext cx="2178900" cy="5079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100">
                        <a:solidFill>
                          <a:srgbClr val="5C5158"/>
                        </a:solidFill>
                        <a:latin typeface="Lato Light"/>
                        <a:ea typeface="Lato Light"/>
                        <a:cs typeface="Lato Light"/>
                        <a:sym typeface="Lato Light"/>
                      </a:rPr>
                      <a:t>Emphasize the importance of addressing this problem and the need for a solution.</a:t>
                    </a:r>
                    <a:endParaRPr sz="1100">
                      <a:solidFill>
                        <a:srgbClr val="5C5158"/>
                      </a:solidFill>
                      <a:latin typeface="Lato Light"/>
                      <a:ea typeface="Lato Light"/>
                      <a:cs typeface="Lato Light"/>
                      <a:sym typeface="Lato Light"/>
                    </a:endParaRPr>
                  </a:p>
                </p:txBody>
              </p:sp>
              <p:sp>
                <p:nvSpPr>
                  <p:cNvPr id="190" name="Google Shape;190;p18"/>
                  <p:cNvSpPr txBox="1"/>
                  <p:nvPr/>
                </p:nvSpPr>
                <p:spPr>
                  <a:xfrm>
                    <a:off x="2136387" y="1898281"/>
                    <a:ext cx="1777800" cy="5541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1800">
                        <a:solidFill>
                          <a:srgbClr val="5C5158"/>
                        </a:solidFill>
                        <a:latin typeface="Playfair Display"/>
                        <a:ea typeface="Playfair Display"/>
                        <a:cs typeface="Playfair Display"/>
                        <a:sym typeface="Playfair Display"/>
                      </a:rPr>
                      <a:t>Why It </a:t>
                    </a:r>
                    <a:endParaRPr sz="1800">
                      <a:solidFill>
                        <a:srgbClr val="5C5158"/>
                      </a:solidFill>
                      <a:latin typeface="Playfair Display"/>
                      <a:ea typeface="Playfair Display"/>
                      <a:cs typeface="Playfair Display"/>
                      <a:sym typeface="Playfair Display"/>
                    </a:endParaRPr>
                  </a:p>
                  <a:p>
                    <a:pPr indent="0" lvl="0" marL="0" rtl="0" algn="ctr">
                      <a:spcBef>
                        <a:spcPts val="0"/>
                      </a:spcBef>
                      <a:spcAft>
                        <a:spcPts val="0"/>
                      </a:spcAft>
                      <a:buNone/>
                    </a:pPr>
                    <a:r>
                      <a:rPr lang="uk" sz="1800">
                        <a:solidFill>
                          <a:srgbClr val="5C5158"/>
                        </a:solidFill>
                        <a:latin typeface="Playfair Display"/>
                        <a:ea typeface="Playfair Display"/>
                        <a:cs typeface="Playfair Display"/>
                        <a:sym typeface="Playfair Display"/>
                      </a:rPr>
                      <a:t>Matters:</a:t>
                    </a:r>
                    <a:endParaRPr sz="1800">
                      <a:solidFill>
                        <a:srgbClr val="5C5158"/>
                      </a:solidFill>
                      <a:latin typeface="Playfair Display"/>
                      <a:ea typeface="Playfair Display"/>
                      <a:cs typeface="Playfair Display"/>
                      <a:sym typeface="Playfair Display"/>
                    </a:endParaRPr>
                  </a:p>
                </p:txBody>
              </p:sp>
            </p:grpSp>
          </p:gr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grpSp>
        <p:nvGrpSpPr>
          <p:cNvPr id="195" name="Google Shape;195;p19"/>
          <p:cNvGrpSpPr/>
          <p:nvPr/>
        </p:nvGrpSpPr>
        <p:grpSpPr>
          <a:xfrm>
            <a:off x="0" y="0"/>
            <a:ext cx="9144000" cy="5143500"/>
            <a:chOff x="0" y="0"/>
            <a:chExt cx="9144000" cy="5143500"/>
          </a:xfrm>
        </p:grpSpPr>
        <p:sp>
          <p:nvSpPr>
            <p:cNvPr id="196" name="Google Shape;196;p19"/>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 name="Google Shape;197;p19"/>
            <p:cNvSpPr/>
            <p:nvPr/>
          </p:nvSpPr>
          <p:spPr>
            <a:xfrm>
              <a:off x="455850" y="485400"/>
              <a:ext cx="8232300" cy="4172700"/>
            </a:xfrm>
            <a:prstGeom prst="rect">
              <a:avLst/>
            </a:prstGeom>
            <a:solidFill>
              <a:srgbClr val="EBE7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98" name="Google Shape;198;p19"/>
            <p:cNvGrpSpPr/>
            <p:nvPr/>
          </p:nvGrpSpPr>
          <p:grpSpPr>
            <a:xfrm>
              <a:off x="0" y="0"/>
              <a:ext cx="9143999" cy="5143500"/>
              <a:chOff x="0" y="0"/>
              <a:chExt cx="9143999" cy="5143500"/>
            </a:xfrm>
          </p:grpSpPr>
          <p:pic>
            <p:nvPicPr>
              <p:cNvPr id="199" name="Google Shape;199;p19"/>
              <p:cNvPicPr preferRelativeResize="0"/>
              <p:nvPr/>
            </p:nvPicPr>
            <p:blipFill rotWithShape="1">
              <a:blip r:embed="rId3">
                <a:alphaModFix/>
              </a:blip>
              <a:srcRect b="25177" l="0" r="43977" t="0"/>
              <a:stretch/>
            </p:blipFill>
            <p:spPr>
              <a:xfrm>
                <a:off x="8013650" y="4014700"/>
                <a:ext cx="1130350" cy="1128800"/>
              </a:xfrm>
              <a:prstGeom prst="rect">
                <a:avLst/>
              </a:prstGeom>
              <a:noFill/>
              <a:ln>
                <a:noFill/>
              </a:ln>
            </p:spPr>
          </p:pic>
          <p:pic>
            <p:nvPicPr>
              <p:cNvPr id="200" name="Google Shape;200;p19"/>
              <p:cNvPicPr preferRelativeResize="0"/>
              <p:nvPr/>
            </p:nvPicPr>
            <p:blipFill rotWithShape="1">
              <a:blip r:embed="rId4">
                <a:alphaModFix/>
              </a:blip>
              <a:srcRect b="0" l="24879" r="0" t="18857"/>
              <a:stretch/>
            </p:blipFill>
            <p:spPr>
              <a:xfrm>
                <a:off x="0" y="0"/>
                <a:ext cx="2585349" cy="2311850"/>
              </a:xfrm>
              <a:prstGeom prst="rect">
                <a:avLst/>
              </a:prstGeom>
              <a:noFill/>
              <a:ln>
                <a:noFill/>
              </a:ln>
            </p:spPr>
          </p:pic>
        </p:grpSp>
      </p:grpSp>
      <p:sp>
        <p:nvSpPr>
          <p:cNvPr id="201" name="Google Shape;201;p19"/>
          <p:cNvSpPr txBox="1"/>
          <p:nvPr/>
        </p:nvSpPr>
        <p:spPr>
          <a:xfrm>
            <a:off x="728475" y="1795950"/>
            <a:ext cx="3571500" cy="15516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uk" sz="5600">
                <a:solidFill>
                  <a:srgbClr val="2C2A37"/>
                </a:solidFill>
                <a:latin typeface="Playfair Display"/>
                <a:ea typeface="Playfair Display"/>
                <a:cs typeface="Playfair Display"/>
                <a:sym typeface="Playfair Display"/>
              </a:rPr>
              <a:t>Solution </a:t>
            </a:r>
            <a:endParaRPr sz="5600">
              <a:solidFill>
                <a:srgbClr val="2C2A37"/>
              </a:solidFill>
              <a:latin typeface="Playfair Display"/>
              <a:ea typeface="Playfair Display"/>
              <a:cs typeface="Playfair Display"/>
              <a:sym typeface="Playfair Display"/>
            </a:endParaRPr>
          </a:p>
          <a:p>
            <a:pPr indent="0" lvl="0" marL="0" rtl="0" algn="l">
              <a:lnSpc>
                <a:spcPct val="90000"/>
              </a:lnSpc>
              <a:spcBef>
                <a:spcPts val="0"/>
              </a:spcBef>
              <a:spcAft>
                <a:spcPts val="0"/>
              </a:spcAft>
              <a:buNone/>
            </a:pPr>
            <a:r>
              <a:rPr lang="uk" sz="5600">
                <a:solidFill>
                  <a:srgbClr val="2C2A37"/>
                </a:solidFill>
                <a:latin typeface="Playfair Display"/>
                <a:ea typeface="Playfair Display"/>
                <a:cs typeface="Playfair Display"/>
                <a:sym typeface="Playfair Display"/>
              </a:rPr>
              <a:t>Overview</a:t>
            </a:r>
            <a:endParaRPr sz="5700">
              <a:solidFill>
                <a:srgbClr val="2C2A37"/>
              </a:solidFill>
              <a:latin typeface="Playfair Display"/>
              <a:ea typeface="Playfair Display"/>
              <a:cs typeface="Playfair Display"/>
              <a:sym typeface="Playfair Display"/>
            </a:endParaRPr>
          </a:p>
        </p:txBody>
      </p:sp>
      <p:grpSp>
        <p:nvGrpSpPr>
          <p:cNvPr id="202" name="Google Shape;202;p19"/>
          <p:cNvGrpSpPr/>
          <p:nvPr/>
        </p:nvGrpSpPr>
        <p:grpSpPr>
          <a:xfrm>
            <a:off x="4572000" y="759150"/>
            <a:ext cx="3872600" cy="3625200"/>
            <a:chOff x="4572000" y="759150"/>
            <a:chExt cx="3872600" cy="3625200"/>
          </a:xfrm>
        </p:grpSpPr>
        <p:cxnSp>
          <p:nvCxnSpPr>
            <p:cNvPr id="203" name="Google Shape;203;p19"/>
            <p:cNvCxnSpPr/>
            <p:nvPr/>
          </p:nvCxnSpPr>
          <p:spPr>
            <a:xfrm>
              <a:off x="4572000" y="759150"/>
              <a:ext cx="0" cy="3625200"/>
            </a:xfrm>
            <a:prstGeom prst="straightConnector1">
              <a:avLst/>
            </a:prstGeom>
            <a:noFill/>
            <a:ln cap="flat" cmpd="sng" w="19050">
              <a:solidFill>
                <a:srgbClr val="2C2A37"/>
              </a:solidFill>
              <a:prstDash val="solid"/>
              <a:round/>
              <a:headEnd len="med" w="med" type="none"/>
              <a:tailEnd len="med" w="med" type="none"/>
            </a:ln>
          </p:spPr>
        </p:cxnSp>
        <p:grpSp>
          <p:nvGrpSpPr>
            <p:cNvPr id="204" name="Google Shape;204;p19"/>
            <p:cNvGrpSpPr/>
            <p:nvPr/>
          </p:nvGrpSpPr>
          <p:grpSpPr>
            <a:xfrm>
              <a:off x="4959500" y="961049"/>
              <a:ext cx="3485100" cy="3221403"/>
              <a:chOff x="4959500" y="928244"/>
              <a:chExt cx="3485100" cy="3221403"/>
            </a:xfrm>
          </p:grpSpPr>
          <p:grpSp>
            <p:nvGrpSpPr>
              <p:cNvPr id="205" name="Google Shape;205;p19"/>
              <p:cNvGrpSpPr/>
              <p:nvPr/>
            </p:nvGrpSpPr>
            <p:grpSpPr>
              <a:xfrm>
                <a:off x="4959500" y="928244"/>
                <a:ext cx="3485100" cy="638782"/>
                <a:chOff x="4959500" y="924394"/>
                <a:chExt cx="3485100" cy="638782"/>
              </a:xfrm>
            </p:grpSpPr>
            <p:sp>
              <p:nvSpPr>
                <p:cNvPr id="206" name="Google Shape;206;p19"/>
                <p:cNvSpPr txBox="1"/>
                <p:nvPr/>
              </p:nvSpPr>
              <p:spPr>
                <a:xfrm>
                  <a:off x="4959500" y="1199277"/>
                  <a:ext cx="3485100" cy="3639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100">
                      <a:solidFill>
                        <a:srgbClr val="5C5158"/>
                      </a:solidFill>
                      <a:latin typeface="Lato Light"/>
                      <a:ea typeface="Lato Light"/>
                      <a:cs typeface="Lato Light"/>
                      <a:sym typeface="Lato Light"/>
                    </a:rPr>
                    <a:t>Provide a clear and concise description of the specific problem or challenge.</a:t>
                  </a:r>
                  <a:endParaRPr sz="1100">
                    <a:solidFill>
                      <a:srgbClr val="5C5158"/>
                    </a:solidFill>
                    <a:latin typeface="Lato Light"/>
                    <a:ea typeface="Lato Light"/>
                    <a:cs typeface="Lato Light"/>
                    <a:sym typeface="Lato Light"/>
                  </a:endParaRPr>
                </a:p>
              </p:txBody>
            </p:sp>
            <p:sp>
              <p:nvSpPr>
                <p:cNvPr id="207" name="Google Shape;207;p19"/>
                <p:cNvSpPr txBox="1"/>
                <p:nvPr/>
              </p:nvSpPr>
              <p:spPr>
                <a:xfrm>
                  <a:off x="4959500" y="924394"/>
                  <a:ext cx="3485100" cy="1692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b="1" lang="uk" sz="1100">
                      <a:solidFill>
                        <a:srgbClr val="5C5158"/>
                      </a:solidFill>
                      <a:latin typeface="Lato"/>
                      <a:ea typeface="Lato"/>
                      <a:cs typeface="Lato"/>
                      <a:sym typeface="Lato"/>
                    </a:rPr>
                    <a:t>Define the Problem:</a:t>
                  </a:r>
                  <a:endParaRPr b="1" sz="1100">
                    <a:solidFill>
                      <a:srgbClr val="5C5158"/>
                    </a:solidFill>
                    <a:latin typeface="Lato"/>
                    <a:ea typeface="Lato"/>
                    <a:cs typeface="Lato"/>
                    <a:sym typeface="Lato"/>
                  </a:endParaRPr>
                </a:p>
              </p:txBody>
            </p:sp>
          </p:grpSp>
          <p:grpSp>
            <p:nvGrpSpPr>
              <p:cNvPr id="208" name="Google Shape;208;p19"/>
              <p:cNvGrpSpPr/>
              <p:nvPr/>
            </p:nvGrpSpPr>
            <p:grpSpPr>
              <a:xfrm>
                <a:off x="4959500" y="1789118"/>
                <a:ext cx="3485100" cy="638782"/>
                <a:chOff x="4959500" y="924394"/>
                <a:chExt cx="3485100" cy="638782"/>
              </a:xfrm>
            </p:grpSpPr>
            <p:sp>
              <p:nvSpPr>
                <p:cNvPr id="209" name="Google Shape;209;p19"/>
                <p:cNvSpPr txBox="1"/>
                <p:nvPr/>
              </p:nvSpPr>
              <p:spPr>
                <a:xfrm>
                  <a:off x="4959500" y="1199277"/>
                  <a:ext cx="3485100" cy="3639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100">
                      <a:solidFill>
                        <a:srgbClr val="5C5158"/>
                      </a:solidFill>
                      <a:latin typeface="Lato Light"/>
                      <a:ea typeface="Lato Light"/>
                      <a:cs typeface="Lato Light"/>
                      <a:sym typeface="Lato Light"/>
                    </a:rPr>
                    <a:t>Give relevant background information or context to help the audience understand the problem's scope.</a:t>
                  </a:r>
                  <a:endParaRPr sz="1100">
                    <a:solidFill>
                      <a:srgbClr val="5C5158"/>
                    </a:solidFill>
                    <a:latin typeface="Lato Light"/>
                    <a:ea typeface="Lato Light"/>
                    <a:cs typeface="Lato Light"/>
                    <a:sym typeface="Lato Light"/>
                  </a:endParaRPr>
                </a:p>
              </p:txBody>
            </p:sp>
            <p:sp>
              <p:nvSpPr>
                <p:cNvPr id="210" name="Google Shape;210;p19"/>
                <p:cNvSpPr txBox="1"/>
                <p:nvPr/>
              </p:nvSpPr>
              <p:spPr>
                <a:xfrm>
                  <a:off x="4959500" y="924394"/>
                  <a:ext cx="3485100" cy="1692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b="1" lang="uk" sz="1100">
                      <a:solidFill>
                        <a:srgbClr val="5C5158"/>
                      </a:solidFill>
                      <a:latin typeface="Lato"/>
                      <a:ea typeface="Lato"/>
                      <a:cs typeface="Lato"/>
                      <a:sym typeface="Lato"/>
                    </a:rPr>
                    <a:t>Context and Background:</a:t>
                  </a:r>
                  <a:endParaRPr b="1" sz="1100">
                    <a:solidFill>
                      <a:srgbClr val="5C5158"/>
                    </a:solidFill>
                    <a:latin typeface="Lato"/>
                    <a:ea typeface="Lato"/>
                    <a:cs typeface="Lato"/>
                    <a:sym typeface="Lato"/>
                  </a:endParaRPr>
                </a:p>
              </p:txBody>
            </p:sp>
          </p:grpSp>
          <p:grpSp>
            <p:nvGrpSpPr>
              <p:cNvPr id="211" name="Google Shape;211;p19"/>
              <p:cNvGrpSpPr/>
              <p:nvPr/>
            </p:nvGrpSpPr>
            <p:grpSpPr>
              <a:xfrm>
                <a:off x="4959500" y="2649991"/>
                <a:ext cx="3485100" cy="638782"/>
                <a:chOff x="4959500" y="924394"/>
                <a:chExt cx="3485100" cy="638782"/>
              </a:xfrm>
            </p:grpSpPr>
            <p:sp>
              <p:nvSpPr>
                <p:cNvPr id="212" name="Google Shape;212;p19"/>
                <p:cNvSpPr txBox="1"/>
                <p:nvPr/>
              </p:nvSpPr>
              <p:spPr>
                <a:xfrm>
                  <a:off x="4959500" y="1199277"/>
                  <a:ext cx="3485100" cy="3639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100">
                      <a:solidFill>
                        <a:srgbClr val="5C5158"/>
                      </a:solidFill>
                      <a:latin typeface="Lato Light"/>
                      <a:ea typeface="Lato Light"/>
                      <a:cs typeface="Lato Light"/>
                      <a:sym typeface="Lato Light"/>
                    </a:rPr>
                    <a:t>Describe the negative impacts, issues, or pain points caused by the problem.</a:t>
                  </a:r>
                  <a:endParaRPr sz="1100">
                    <a:solidFill>
                      <a:srgbClr val="5C5158"/>
                    </a:solidFill>
                    <a:latin typeface="Lato Light"/>
                    <a:ea typeface="Lato Light"/>
                    <a:cs typeface="Lato Light"/>
                    <a:sym typeface="Lato Light"/>
                  </a:endParaRPr>
                </a:p>
              </p:txBody>
            </p:sp>
            <p:sp>
              <p:nvSpPr>
                <p:cNvPr id="213" name="Google Shape;213;p19"/>
                <p:cNvSpPr txBox="1"/>
                <p:nvPr/>
              </p:nvSpPr>
              <p:spPr>
                <a:xfrm>
                  <a:off x="4959500" y="924394"/>
                  <a:ext cx="3485100" cy="1692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b="1" lang="uk" sz="1100">
                      <a:solidFill>
                        <a:srgbClr val="5C5158"/>
                      </a:solidFill>
                      <a:latin typeface="Lato"/>
                      <a:ea typeface="Lato"/>
                      <a:cs typeface="Lato"/>
                      <a:sym typeface="Lato"/>
                    </a:rPr>
                    <a:t>Impact and Consequences:</a:t>
                  </a:r>
                  <a:endParaRPr b="1" sz="1100">
                    <a:solidFill>
                      <a:srgbClr val="5C5158"/>
                    </a:solidFill>
                    <a:latin typeface="Lato"/>
                    <a:ea typeface="Lato"/>
                    <a:cs typeface="Lato"/>
                    <a:sym typeface="Lato"/>
                  </a:endParaRPr>
                </a:p>
              </p:txBody>
            </p:sp>
          </p:grpSp>
          <p:grpSp>
            <p:nvGrpSpPr>
              <p:cNvPr id="214" name="Google Shape;214;p19"/>
              <p:cNvGrpSpPr/>
              <p:nvPr/>
            </p:nvGrpSpPr>
            <p:grpSpPr>
              <a:xfrm>
                <a:off x="4959500" y="3510865"/>
                <a:ext cx="3485100" cy="638782"/>
                <a:chOff x="4959500" y="924394"/>
                <a:chExt cx="3485100" cy="638782"/>
              </a:xfrm>
            </p:grpSpPr>
            <p:sp>
              <p:nvSpPr>
                <p:cNvPr id="215" name="Google Shape;215;p19"/>
                <p:cNvSpPr txBox="1"/>
                <p:nvPr/>
              </p:nvSpPr>
              <p:spPr>
                <a:xfrm>
                  <a:off x="4959500" y="1199277"/>
                  <a:ext cx="3485100" cy="3639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lang="uk" sz="1100">
                      <a:solidFill>
                        <a:srgbClr val="5C5158"/>
                      </a:solidFill>
                      <a:latin typeface="Lato Light"/>
                      <a:ea typeface="Lato Light"/>
                      <a:cs typeface="Lato Light"/>
                      <a:sym typeface="Lato Light"/>
                    </a:rPr>
                    <a:t>Explain why solving this problem is crucial and why it needs to be addressed now.</a:t>
                  </a:r>
                  <a:endParaRPr sz="1100">
                    <a:solidFill>
                      <a:srgbClr val="5C5158"/>
                    </a:solidFill>
                    <a:latin typeface="Lato Light"/>
                    <a:ea typeface="Lato Light"/>
                    <a:cs typeface="Lato Light"/>
                    <a:sym typeface="Lato Light"/>
                  </a:endParaRPr>
                </a:p>
              </p:txBody>
            </p:sp>
            <p:sp>
              <p:nvSpPr>
                <p:cNvPr id="216" name="Google Shape;216;p19"/>
                <p:cNvSpPr txBox="1"/>
                <p:nvPr/>
              </p:nvSpPr>
              <p:spPr>
                <a:xfrm>
                  <a:off x="4959500" y="924394"/>
                  <a:ext cx="3485100" cy="1692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None/>
                  </a:pPr>
                  <a:r>
                    <a:rPr b="1" lang="uk" sz="1100">
                      <a:solidFill>
                        <a:srgbClr val="5C5158"/>
                      </a:solidFill>
                      <a:latin typeface="Lato"/>
                      <a:ea typeface="Lato"/>
                      <a:cs typeface="Lato"/>
                      <a:sym typeface="Lato"/>
                    </a:rPr>
                    <a:t>Urgency and Relevance:</a:t>
                  </a:r>
                  <a:endParaRPr b="1" sz="1100">
                    <a:solidFill>
                      <a:srgbClr val="5C5158"/>
                    </a:solidFill>
                    <a:latin typeface="Lato"/>
                    <a:ea typeface="Lato"/>
                    <a:cs typeface="Lato"/>
                    <a:sym typeface="Lato"/>
                  </a:endParaRPr>
                </a:p>
              </p:txBody>
            </p:sp>
          </p:gr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grpSp>
        <p:nvGrpSpPr>
          <p:cNvPr id="221" name="Google Shape;221;p20"/>
          <p:cNvGrpSpPr/>
          <p:nvPr/>
        </p:nvGrpSpPr>
        <p:grpSpPr>
          <a:xfrm>
            <a:off x="0" y="0"/>
            <a:ext cx="9144000" cy="5143501"/>
            <a:chOff x="0" y="0"/>
            <a:chExt cx="9144000" cy="5143501"/>
          </a:xfrm>
        </p:grpSpPr>
        <p:sp>
          <p:nvSpPr>
            <p:cNvPr id="222" name="Google Shape;222;p20"/>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23" name="Google Shape;223;p20"/>
            <p:cNvPicPr preferRelativeResize="0"/>
            <p:nvPr/>
          </p:nvPicPr>
          <p:blipFill rotWithShape="1">
            <a:blip r:embed="rId3">
              <a:alphaModFix/>
            </a:blip>
            <a:srcRect b="0" l="0" r="14690" t="37007"/>
            <a:stretch/>
          </p:blipFill>
          <p:spPr>
            <a:xfrm>
              <a:off x="5002950" y="0"/>
              <a:ext cx="4141049" cy="1253550"/>
            </a:xfrm>
            <a:prstGeom prst="rect">
              <a:avLst/>
            </a:prstGeom>
            <a:noFill/>
            <a:ln>
              <a:noFill/>
            </a:ln>
          </p:spPr>
        </p:pic>
        <p:pic>
          <p:nvPicPr>
            <p:cNvPr id="224" name="Google Shape;224;p20"/>
            <p:cNvPicPr preferRelativeResize="0"/>
            <p:nvPr/>
          </p:nvPicPr>
          <p:blipFill rotWithShape="1">
            <a:blip r:embed="rId4">
              <a:alphaModFix/>
            </a:blip>
            <a:srcRect b="22197" l="4807" r="0" t="0"/>
            <a:stretch/>
          </p:blipFill>
          <p:spPr>
            <a:xfrm>
              <a:off x="0" y="3747050"/>
              <a:ext cx="5357399" cy="1396451"/>
            </a:xfrm>
            <a:prstGeom prst="rect">
              <a:avLst/>
            </a:prstGeom>
            <a:noFill/>
            <a:ln>
              <a:noFill/>
            </a:ln>
          </p:spPr>
        </p:pic>
        <p:pic>
          <p:nvPicPr>
            <p:cNvPr id="225" name="Google Shape;225;p20"/>
            <p:cNvPicPr preferRelativeResize="0"/>
            <p:nvPr/>
          </p:nvPicPr>
          <p:blipFill rotWithShape="1">
            <a:blip r:embed="rId5">
              <a:alphaModFix/>
            </a:blip>
            <a:srcRect b="35098" l="0" r="33919" t="0"/>
            <a:stretch/>
          </p:blipFill>
          <p:spPr>
            <a:xfrm>
              <a:off x="7640325" y="4490750"/>
              <a:ext cx="1503675" cy="652750"/>
            </a:xfrm>
            <a:prstGeom prst="rect">
              <a:avLst/>
            </a:prstGeom>
            <a:noFill/>
            <a:ln>
              <a:noFill/>
            </a:ln>
          </p:spPr>
        </p:pic>
      </p:grpSp>
      <p:sp>
        <p:nvSpPr>
          <p:cNvPr id="226" name="Google Shape;226;p20"/>
          <p:cNvSpPr txBox="1"/>
          <p:nvPr/>
        </p:nvSpPr>
        <p:spPr>
          <a:xfrm>
            <a:off x="433650" y="381975"/>
            <a:ext cx="4569300" cy="6933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5300">
                <a:solidFill>
                  <a:srgbClr val="2C2A37"/>
                </a:solidFill>
                <a:latin typeface="Playfair Display"/>
                <a:ea typeface="Playfair Display"/>
                <a:cs typeface="Playfair Display"/>
                <a:sym typeface="Playfair Display"/>
              </a:rPr>
              <a:t>Key Features</a:t>
            </a:r>
            <a:endParaRPr sz="5300">
              <a:solidFill>
                <a:srgbClr val="2C2A37"/>
              </a:solidFill>
              <a:latin typeface="Playfair Display"/>
              <a:ea typeface="Playfair Display"/>
              <a:cs typeface="Playfair Display"/>
              <a:sym typeface="Playfair Display"/>
            </a:endParaRPr>
          </a:p>
        </p:txBody>
      </p:sp>
      <p:grpSp>
        <p:nvGrpSpPr>
          <p:cNvPr id="227" name="Google Shape;227;p20"/>
          <p:cNvGrpSpPr/>
          <p:nvPr/>
        </p:nvGrpSpPr>
        <p:grpSpPr>
          <a:xfrm>
            <a:off x="404550" y="2137325"/>
            <a:ext cx="1625700" cy="1842804"/>
            <a:chOff x="404550" y="2137325"/>
            <a:chExt cx="1625700" cy="1842804"/>
          </a:xfrm>
        </p:grpSpPr>
        <p:grpSp>
          <p:nvGrpSpPr>
            <p:cNvPr id="228" name="Google Shape;228;p20"/>
            <p:cNvGrpSpPr/>
            <p:nvPr/>
          </p:nvGrpSpPr>
          <p:grpSpPr>
            <a:xfrm>
              <a:off x="545298" y="2137325"/>
              <a:ext cx="1344225" cy="1085700"/>
              <a:chOff x="542350" y="2137325"/>
              <a:chExt cx="1344225" cy="1085700"/>
            </a:xfrm>
          </p:grpSpPr>
          <p:sp>
            <p:nvSpPr>
              <p:cNvPr id="229" name="Google Shape;229;p20"/>
              <p:cNvSpPr/>
              <p:nvPr/>
            </p:nvSpPr>
            <p:spPr>
              <a:xfrm>
                <a:off x="800575" y="2137325"/>
                <a:ext cx="1086000" cy="1085700"/>
              </a:xfrm>
              <a:prstGeom prst="ellipse">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20"/>
              <p:cNvSpPr txBox="1"/>
              <p:nvPr/>
            </p:nvSpPr>
            <p:spPr>
              <a:xfrm>
                <a:off x="542350" y="2287625"/>
                <a:ext cx="1086000" cy="7851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6000">
                    <a:solidFill>
                      <a:srgbClr val="5C5158"/>
                    </a:solidFill>
                    <a:latin typeface="Playfair Display"/>
                    <a:ea typeface="Playfair Display"/>
                    <a:cs typeface="Playfair Display"/>
                    <a:sym typeface="Playfair Display"/>
                  </a:rPr>
                  <a:t>01</a:t>
                </a:r>
                <a:endParaRPr sz="6000">
                  <a:solidFill>
                    <a:srgbClr val="5C5158"/>
                  </a:solidFill>
                  <a:latin typeface="Playfair Display"/>
                  <a:ea typeface="Playfair Display"/>
                  <a:cs typeface="Playfair Display"/>
                  <a:sym typeface="Playfair Display"/>
                </a:endParaRPr>
              </a:p>
            </p:txBody>
          </p:sp>
        </p:grpSp>
        <p:sp>
          <p:nvSpPr>
            <p:cNvPr id="231" name="Google Shape;231;p20"/>
            <p:cNvSpPr txBox="1"/>
            <p:nvPr/>
          </p:nvSpPr>
          <p:spPr>
            <a:xfrm>
              <a:off x="404550" y="3379829"/>
              <a:ext cx="1625700" cy="600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300">
                  <a:solidFill>
                    <a:srgbClr val="5C5158"/>
                  </a:solidFill>
                  <a:latin typeface="Lato Light"/>
                  <a:ea typeface="Lato Light"/>
                  <a:cs typeface="Lato Light"/>
                  <a:sym typeface="Lato Light"/>
                </a:rPr>
                <a:t>Add the main features or benefits of your solution.</a:t>
              </a:r>
              <a:endParaRPr sz="1300">
                <a:solidFill>
                  <a:srgbClr val="5C5158"/>
                </a:solidFill>
                <a:latin typeface="Lato Light"/>
                <a:ea typeface="Lato Light"/>
                <a:cs typeface="Lato Light"/>
                <a:sym typeface="Lato Light"/>
              </a:endParaRPr>
            </a:p>
          </p:txBody>
        </p:sp>
      </p:grpSp>
      <p:grpSp>
        <p:nvGrpSpPr>
          <p:cNvPr id="232" name="Google Shape;232;p20"/>
          <p:cNvGrpSpPr/>
          <p:nvPr/>
        </p:nvGrpSpPr>
        <p:grpSpPr>
          <a:xfrm>
            <a:off x="2629417" y="2137325"/>
            <a:ext cx="1625700" cy="1842804"/>
            <a:chOff x="404550" y="2137325"/>
            <a:chExt cx="1625700" cy="1842804"/>
          </a:xfrm>
        </p:grpSpPr>
        <p:grpSp>
          <p:nvGrpSpPr>
            <p:cNvPr id="233" name="Google Shape;233;p20"/>
            <p:cNvGrpSpPr/>
            <p:nvPr/>
          </p:nvGrpSpPr>
          <p:grpSpPr>
            <a:xfrm>
              <a:off x="545298" y="2137325"/>
              <a:ext cx="1344225" cy="1085700"/>
              <a:chOff x="542350" y="2137325"/>
              <a:chExt cx="1344225" cy="1085700"/>
            </a:xfrm>
          </p:grpSpPr>
          <p:sp>
            <p:nvSpPr>
              <p:cNvPr id="234" name="Google Shape;234;p20"/>
              <p:cNvSpPr/>
              <p:nvPr/>
            </p:nvSpPr>
            <p:spPr>
              <a:xfrm>
                <a:off x="800575" y="2137325"/>
                <a:ext cx="1086000" cy="1085700"/>
              </a:xfrm>
              <a:prstGeom prst="ellipse">
                <a:avLst/>
              </a:prstGeom>
              <a:solidFill>
                <a:srgbClr val="E7D8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20"/>
              <p:cNvSpPr txBox="1"/>
              <p:nvPr/>
            </p:nvSpPr>
            <p:spPr>
              <a:xfrm>
                <a:off x="542350" y="2287625"/>
                <a:ext cx="1086000" cy="7851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6000">
                    <a:solidFill>
                      <a:srgbClr val="5C5158"/>
                    </a:solidFill>
                    <a:latin typeface="Playfair Display"/>
                    <a:ea typeface="Playfair Display"/>
                    <a:cs typeface="Playfair Display"/>
                    <a:sym typeface="Playfair Display"/>
                  </a:rPr>
                  <a:t>02</a:t>
                </a:r>
                <a:endParaRPr sz="6000">
                  <a:solidFill>
                    <a:srgbClr val="5C5158"/>
                  </a:solidFill>
                  <a:latin typeface="Playfair Display"/>
                  <a:ea typeface="Playfair Display"/>
                  <a:cs typeface="Playfair Display"/>
                  <a:sym typeface="Playfair Display"/>
                </a:endParaRPr>
              </a:p>
            </p:txBody>
          </p:sp>
        </p:grpSp>
        <p:sp>
          <p:nvSpPr>
            <p:cNvPr id="236" name="Google Shape;236;p20"/>
            <p:cNvSpPr txBox="1"/>
            <p:nvPr/>
          </p:nvSpPr>
          <p:spPr>
            <a:xfrm>
              <a:off x="404550" y="3379829"/>
              <a:ext cx="1625700" cy="600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300">
                  <a:solidFill>
                    <a:srgbClr val="5C5158"/>
                  </a:solidFill>
                  <a:latin typeface="Lato Light"/>
                  <a:ea typeface="Lato Light"/>
                  <a:cs typeface="Lato Light"/>
                  <a:sym typeface="Lato Light"/>
                </a:rPr>
                <a:t>Add the main features or benefits of your solution.</a:t>
              </a:r>
              <a:endParaRPr sz="1300">
                <a:solidFill>
                  <a:srgbClr val="5C5158"/>
                </a:solidFill>
                <a:latin typeface="Lato Light"/>
                <a:ea typeface="Lato Light"/>
                <a:cs typeface="Lato Light"/>
                <a:sym typeface="Lato Light"/>
              </a:endParaRPr>
            </a:p>
          </p:txBody>
        </p:sp>
      </p:grpSp>
      <p:grpSp>
        <p:nvGrpSpPr>
          <p:cNvPr id="237" name="Google Shape;237;p20"/>
          <p:cNvGrpSpPr/>
          <p:nvPr/>
        </p:nvGrpSpPr>
        <p:grpSpPr>
          <a:xfrm>
            <a:off x="4854283" y="2137325"/>
            <a:ext cx="1625700" cy="1842804"/>
            <a:chOff x="404550" y="2137325"/>
            <a:chExt cx="1625700" cy="1842804"/>
          </a:xfrm>
        </p:grpSpPr>
        <p:grpSp>
          <p:nvGrpSpPr>
            <p:cNvPr id="238" name="Google Shape;238;p20"/>
            <p:cNvGrpSpPr/>
            <p:nvPr/>
          </p:nvGrpSpPr>
          <p:grpSpPr>
            <a:xfrm>
              <a:off x="545298" y="2137325"/>
              <a:ext cx="1344225" cy="1085700"/>
              <a:chOff x="542350" y="2137325"/>
              <a:chExt cx="1344225" cy="1085700"/>
            </a:xfrm>
          </p:grpSpPr>
          <p:sp>
            <p:nvSpPr>
              <p:cNvPr id="239" name="Google Shape;239;p20"/>
              <p:cNvSpPr/>
              <p:nvPr/>
            </p:nvSpPr>
            <p:spPr>
              <a:xfrm>
                <a:off x="800575" y="2137325"/>
                <a:ext cx="1086000" cy="1085700"/>
              </a:xfrm>
              <a:prstGeom prst="ellipse">
                <a:avLst/>
              </a:prstGeom>
              <a:solidFill>
                <a:srgbClr val="E3DC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20"/>
              <p:cNvSpPr txBox="1"/>
              <p:nvPr/>
            </p:nvSpPr>
            <p:spPr>
              <a:xfrm>
                <a:off x="542350" y="2287625"/>
                <a:ext cx="1086000" cy="7851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6000">
                    <a:solidFill>
                      <a:srgbClr val="5C5158"/>
                    </a:solidFill>
                    <a:latin typeface="Playfair Display"/>
                    <a:ea typeface="Playfair Display"/>
                    <a:cs typeface="Playfair Display"/>
                    <a:sym typeface="Playfair Display"/>
                  </a:rPr>
                  <a:t>03</a:t>
                </a:r>
                <a:endParaRPr sz="6000">
                  <a:solidFill>
                    <a:srgbClr val="5C5158"/>
                  </a:solidFill>
                  <a:latin typeface="Playfair Display"/>
                  <a:ea typeface="Playfair Display"/>
                  <a:cs typeface="Playfair Display"/>
                  <a:sym typeface="Playfair Display"/>
                </a:endParaRPr>
              </a:p>
            </p:txBody>
          </p:sp>
        </p:grpSp>
        <p:sp>
          <p:nvSpPr>
            <p:cNvPr id="241" name="Google Shape;241;p20"/>
            <p:cNvSpPr txBox="1"/>
            <p:nvPr/>
          </p:nvSpPr>
          <p:spPr>
            <a:xfrm>
              <a:off x="404550" y="3379829"/>
              <a:ext cx="1625700" cy="600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300">
                  <a:solidFill>
                    <a:srgbClr val="5C5158"/>
                  </a:solidFill>
                  <a:latin typeface="Lato Light"/>
                  <a:ea typeface="Lato Light"/>
                  <a:cs typeface="Lato Light"/>
                  <a:sym typeface="Lato Light"/>
                </a:rPr>
                <a:t>Add the main features or benefits of your solution.</a:t>
              </a:r>
              <a:endParaRPr sz="1300">
                <a:solidFill>
                  <a:srgbClr val="5C5158"/>
                </a:solidFill>
                <a:latin typeface="Lato Light"/>
                <a:ea typeface="Lato Light"/>
                <a:cs typeface="Lato Light"/>
                <a:sym typeface="Lato Light"/>
              </a:endParaRPr>
            </a:p>
          </p:txBody>
        </p:sp>
      </p:grpSp>
      <p:grpSp>
        <p:nvGrpSpPr>
          <p:cNvPr id="242" name="Google Shape;242;p20"/>
          <p:cNvGrpSpPr/>
          <p:nvPr/>
        </p:nvGrpSpPr>
        <p:grpSpPr>
          <a:xfrm>
            <a:off x="7079150" y="2137325"/>
            <a:ext cx="1625700" cy="1842804"/>
            <a:chOff x="404550" y="2137325"/>
            <a:chExt cx="1625700" cy="1842804"/>
          </a:xfrm>
        </p:grpSpPr>
        <p:grpSp>
          <p:nvGrpSpPr>
            <p:cNvPr id="243" name="Google Shape;243;p20"/>
            <p:cNvGrpSpPr/>
            <p:nvPr/>
          </p:nvGrpSpPr>
          <p:grpSpPr>
            <a:xfrm>
              <a:off x="545298" y="2137325"/>
              <a:ext cx="1344225" cy="1085700"/>
              <a:chOff x="542350" y="2137325"/>
              <a:chExt cx="1344225" cy="1085700"/>
            </a:xfrm>
          </p:grpSpPr>
          <p:sp>
            <p:nvSpPr>
              <p:cNvPr id="244" name="Google Shape;244;p20"/>
              <p:cNvSpPr/>
              <p:nvPr/>
            </p:nvSpPr>
            <p:spPr>
              <a:xfrm>
                <a:off x="800575" y="2137325"/>
                <a:ext cx="1086000" cy="1085700"/>
              </a:xfrm>
              <a:prstGeom prst="ellipse">
                <a:avLst/>
              </a:prstGeom>
              <a:solidFill>
                <a:srgbClr val="EADD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20"/>
              <p:cNvSpPr txBox="1"/>
              <p:nvPr/>
            </p:nvSpPr>
            <p:spPr>
              <a:xfrm>
                <a:off x="542350" y="2287625"/>
                <a:ext cx="1086000" cy="785100"/>
              </a:xfrm>
              <a:prstGeom prst="rect">
                <a:avLst/>
              </a:prstGeom>
              <a:noFill/>
              <a:ln>
                <a:noFill/>
              </a:ln>
            </p:spPr>
            <p:txBody>
              <a:bodyPr anchorCtr="0" anchor="ctr" bIns="0" lIns="0" spcFirstLastPara="1" rIns="0" wrap="square" tIns="0">
                <a:spAutoFit/>
              </a:bodyPr>
              <a:lstStyle/>
              <a:p>
                <a:pPr indent="0" lvl="0" marL="0" rtl="0" algn="l">
                  <a:lnSpc>
                    <a:spcPct val="85000"/>
                  </a:lnSpc>
                  <a:spcBef>
                    <a:spcPts val="0"/>
                  </a:spcBef>
                  <a:spcAft>
                    <a:spcPts val="0"/>
                  </a:spcAft>
                  <a:buNone/>
                </a:pPr>
                <a:r>
                  <a:rPr lang="uk" sz="6000">
                    <a:solidFill>
                      <a:srgbClr val="5C5158"/>
                    </a:solidFill>
                    <a:latin typeface="Playfair Display"/>
                    <a:ea typeface="Playfair Display"/>
                    <a:cs typeface="Playfair Display"/>
                    <a:sym typeface="Playfair Display"/>
                  </a:rPr>
                  <a:t>04</a:t>
                </a:r>
                <a:endParaRPr sz="6000">
                  <a:solidFill>
                    <a:srgbClr val="5C5158"/>
                  </a:solidFill>
                  <a:latin typeface="Playfair Display"/>
                  <a:ea typeface="Playfair Display"/>
                  <a:cs typeface="Playfair Display"/>
                  <a:sym typeface="Playfair Display"/>
                </a:endParaRPr>
              </a:p>
            </p:txBody>
          </p:sp>
        </p:grpSp>
        <p:sp>
          <p:nvSpPr>
            <p:cNvPr id="246" name="Google Shape;246;p20"/>
            <p:cNvSpPr txBox="1"/>
            <p:nvPr/>
          </p:nvSpPr>
          <p:spPr>
            <a:xfrm>
              <a:off x="404550" y="3379829"/>
              <a:ext cx="1625700" cy="6003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uk" sz="1300">
                  <a:solidFill>
                    <a:srgbClr val="5C5158"/>
                  </a:solidFill>
                  <a:latin typeface="Lato Light"/>
                  <a:ea typeface="Lato Light"/>
                  <a:cs typeface="Lato Light"/>
                  <a:sym typeface="Lato Light"/>
                </a:rPr>
                <a:t>Add the main features or benefits of your solution.</a:t>
              </a:r>
              <a:endParaRPr sz="1300">
                <a:solidFill>
                  <a:srgbClr val="5C5158"/>
                </a:solidFill>
                <a:latin typeface="Lato Light"/>
                <a:ea typeface="Lato Light"/>
                <a:cs typeface="Lato Light"/>
                <a:sym typeface="Lato Ligh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pSp>
        <p:nvGrpSpPr>
          <p:cNvPr id="251" name="Google Shape;251;p21"/>
          <p:cNvGrpSpPr/>
          <p:nvPr/>
        </p:nvGrpSpPr>
        <p:grpSpPr>
          <a:xfrm>
            <a:off x="0" y="0"/>
            <a:ext cx="9144000" cy="5143501"/>
            <a:chOff x="0" y="0"/>
            <a:chExt cx="9144000" cy="5143501"/>
          </a:xfrm>
        </p:grpSpPr>
        <p:sp>
          <p:nvSpPr>
            <p:cNvPr id="252" name="Google Shape;252;p21"/>
            <p:cNvSpPr/>
            <p:nvPr/>
          </p:nvSpPr>
          <p:spPr>
            <a:xfrm>
              <a:off x="0" y="0"/>
              <a:ext cx="9144000" cy="5143500"/>
            </a:xfrm>
            <a:prstGeom prst="rect">
              <a:avLst/>
            </a:prstGeom>
            <a:solidFill>
              <a:srgbClr val="FEFC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3" name="Google Shape;253;p21"/>
            <p:cNvPicPr preferRelativeResize="0"/>
            <p:nvPr/>
          </p:nvPicPr>
          <p:blipFill>
            <a:blip r:embed="rId3">
              <a:alphaModFix/>
            </a:blip>
            <a:stretch>
              <a:fillRect/>
            </a:stretch>
          </p:blipFill>
          <p:spPr>
            <a:xfrm>
              <a:off x="267250" y="403075"/>
              <a:ext cx="1886075" cy="1695324"/>
            </a:xfrm>
            <a:prstGeom prst="rect">
              <a:avLst/>
            </a:prstGeom>
            <a:noFill/>
            <a:ln>
              <a:noFill/>
            </a:ln>
          </p:spPr>
        </p:pic>
        <p:pic>
          <p:nvPicPr>
            <p:cNvPr id="254" name="Google Shape;254;p21"/>
            <p:cNvPicPr preferRelativeResize="0"/>
            <p:nvPr/>
          </p:nvPicPr>
          <p:blipFill rotWithShape="1">
            <a:blip r:embed="rId4">
              <a:alphaModFix/>
            </a:blip>
            <a:srcRect b="0" l="0" r="17985" t="24800"/>
            <a:stretch/>
          </p:blipFill>
          <p:spPr>
            <a:xfrm>
              <a:off x="5701100" y="0"/>
              <a:ext cx="3442900" cy="1387225"/>
            </a:xfrm>
            <a:prstGeom prst="rect">
              <a:avLst/>
            </a:prstGeom>
            <a:noFill/>
            <a:ln>
              <a:noFill/>
            </a:ln>
          </p:spPr>
        </p:pic>
        <p:pic>
          <p:nvPicPr>
            <p:cNvPr id="255" name="Google Shape;255;p21"/>
            <p:cNvPicPr preferRelativeResize="0"/>
            <p:nvPr/>
          </p:nvPicPr>
          <p:blipFill rotWithShape="1">
            <a:blip r:embed="rId5">
              <a:alphaModFix/>
            </a:blip>
            <a:srcRect b="31642" l="10514" r="0" t="0"/>
            <a:stretch/>
          </p:blipFill>
          <p:spPr>
            <a:xfrm>
              <a:off x="1725" y="3627300"/>
              <a:ext cx="3969301" cy="1516201"/>
            </a:xfrm>
            <a:prstGeom prst="rect">
              <a:avLst/>
            </a:prstGeom>
            <a:noFill/>
            <a:ln>
              <a:noFill/>
            </a:ln>
          </p:spPr>
        </p:pic>
        <p:pic>
          <p:nvPicPr>
            <p:cNvPr id="256" name="Google Shape;256;p21"/>
            <p:cNvPicPr preferRelativeResize="0"/>
            <p:nvPr/>
          </p:nvPicPr>
          <p:blipFill rotWithShape="1">
            <a:blip r:embed="rId6">
              <a:alphaModFix/>
            </a:blip>
            <a:srcRect b="38248" l="0" r="0" t="0"/>
            <a:stretch/>
          </p:blipFill>
          <p:spPr>
            <a:xfrm>
              <a:off x="6796650" y="2791175"/>
              <a:ext cx="2242575" cy="2352326"/>
            </a:xfrm>
            <a:prstGeom prst="rect">
              <a:avLst/>
            </a:prstGeom>
            <a:noFill/>
            <a:ln>
              <a:noFill/>
            </a:ln>
          </p:spPr>
        </p:pic>
      </p:grpSp>
      <p:grpSp>
        <p:nvGrpSpPr>
          <p:cNvPr id="257" name="Google Shape;257;p21"/>
          <p:cNvGrpSpPr/>
          <p:nvPr/>
        </p:nvGrpSpPr>
        <p:grpSpPr>
          <a:xfrm>
            <a:off x="1192925" y="453721"/>
            <a:ext cx="6758100" cy="3885900"/>
            <a:chOff x="1192925" y="453721"/>
            <a:chExt cx="6758100" cy="3885900"/>
          </a:xfrm>
        </p:grpSpPr>
        <p:sp>
          <p:nvSpPr>
            <p:cNvPr id="258" name="Google Shape;258;p21"/>
            <p:cNvSpPr txBox="1"/>
            <p:nvPr/>
          </p:nvSpPr>
          <p:spPr>
            <a:xfrm>
              <a:off x="1192925" y="453721"/>
              <a:ext cx="6758100" cy="38859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9700">
                  <a:solidFill>
                    <a:srgbClr val="EADDD0"/>
                  </a:solidFill>
                  <a:latin typeface="Playfair Display"/>
                  <a:ea typeface="Playfair Display"/>
                  <a:cs typeface="Playfair Display"/>
                  <a:sym typeface="Playfair Display"/>
                </a:rPr>
                <a:t>02</a:t>
              </a:r>
              <a:endParaRPr sz="29700">
                <a:solidFill>
                  <a:srgbClr val="EADDD0"/>
                </a:solidFill>
                <a:latin typeface="Playfair Display"/>
                <a:ea typeface="Playfair Display"/>
                <a:cs typeface="Playfair Display"/>
                <a:sym typeface="Playfair Display"/>
              </a:endParaRPr>
            </a:p>
          </p:txBody>
        </p:sp>
        <p:grpSp>
          <p:nvGrpSpPr>
            <p:cNvPr id="259" name="Google Shape;259;p21"/>
            <p:cNvGrpSpPr/>
            <p:nvPr/>
          </p:nvGrpSpPr>
          <p:grpSpPr>
            <a:xfrm>
              <a:off x="1192925" y="1818918"/>
              <a:ext cx="6758100" cy="1392793"/>
              <a:chOff x="1192900" y="-97432"/>
              <a:chExt cx="6758100" cy="1392793"/>
            </a:xfrm>
          </p:grpSpPr>
          <p:sp>
            <p:nvSpPr>
              <p:cNvPr id="260" name="Google Shape;260;p21"/>
              <p:cNvSpPr txBox="1"/>
              <p:nvPr/>
            </p:nvSpPr>
            <p:spPr>
              <a:xfrm>
                <a:off x="1192900" y="-97432"/>
                <a:ext cx="6758100" cy="10860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8300">
                    <a:solidFill>
                      <a:srgbClr val="2C2A37"/>
                    </a:solidFill>
                    <a:latin typeface="Playfair Display"/>
                    <a:ea typeface="Playfair Display"/>
                    <a:cs typeface="Playfair Display"/>
                    <a:sym typeface="Playfair Display"/>
                  </a:rPr>
                  <a:t>Key Points</a:t>
                </a:r>
                <a:endParaRPr sz="8300">
                  <a:solidFill>
                    <a:srgbClr val="2C2A37"/>
                  </a:solidFill>
                  <a:latin typeface="Playfair Display"/>
                  <a:ea typeface="Playfair Display"/>
                  <a:cs typeface="Playfair Display"/>
                  <a:sym typeface="Playfair Display"/>
                </a:endParaRPr>
              </a:p>
            </p:txBody>
          </p:sp>
          <p:sp>
            <p:nvSpPr>
              <p:cNvPr id="261" name="Google Shape;261;p21"/>
              <p:cNvSpPr txBox="1"/>
              <p:nvPr/>
            </p:nvSpPr>
            <p:spPr>
              <a:xfrm>
                <a:off x="2539050" y="1033761"/>
                <a:ext cx="4065900" cy="261600"/>
              </a:xfrm>
              <a:prstGeom prst="rect">
                <a:avLst/>
              </a:prstGeom>
              <a:noFill/>
              <a:ln>
                <a:noFill/>
              </a:ln>
            </p:spPr>
            <p:txBody>
              <a:bodyPr anchorCtr="0" anchor="ctr" bIns="0" lIns="0" spcFirstLastPara="1" rIns="0" wrap="square" tIns="0">
                <a:spAutoFit/>
              </a:bodyPr>
              <a:lstStyle/>
              <a:p>
                <a:pPr indent="0" lvl="0" marL="0" rtl="0" algn="ctr">
                  <a:lnSpc>
                    <a:spcPct val="85000"/>
                  </a:lnSpc>
                  <a:spcBef>
                    <a:spcPts val="0"/>
                  </a:spcBef>
                  <a:spcAft>
                    <a:spcPts val="0"/>
                  </a:spcAft>
                  <a:buNone/>
                </a:pPr>
                <a:r>
                  <a:rPr lang="uk" sz="2000">
                    <a:solidFill>
                      <a:srgbClr val="5C5158"/>
                    </a:solidFill>
                    <a:latin typeface="Lato Light"/>
                    <a:ea typeface="Lato Light"/>
                    <a:cs typeface="Lato Light"/>
                    <a:sym typeface="Lato Light"/>
                  </a:rPr>
                  <a:t>Briefly tell what will be in this topic</a:t>
                </a:r>
                <a:endParaRPr sz="2000">
                  <a:solidFill>
                    <a:srgbClr val="5C5158"/>
                  </a:solidFill>
                  <a:latin typeface="Lato Light"/>
                  <a:ea typeface="Lato Light"/>
                  <a:cs typeface="Lato Light"/>
                  <a:sym typeface="Lato Light"/>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