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inyon Script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082">
          <p15:clr>
            <a:srgbClr val="A4A3A4"/>
          </p15:clr>
        </p15:guide>
        <p15:guide id="3" pos="6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082"/>
        <p:guide pos="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inyonScrip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1084650" y="2230075"/>
            <a:ext cx="5394000" cy="7127500"/>
            <a:chOff x="1084650" y="2230075"/>
            <a:chExt cx="5394000" cy="7127500"/>
          </a:xfrm>
        </p:grpSpPr>
        <p:cxnSp>
          <p:nvCxnSpPr>
            <p:cNvPr id="56" name="Google Shape;56;p13"/>
            <p:cNvCxnSpPr/>
            <p:nvPr/>
          </p:nvCxnSpPr>
          <p:spPr>
            <a:xfrm>
              <a:off x="1084650" y="2649340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1084650" y="2230075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1084650" y="3487869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1084650" y="3068604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1084650" y="4326399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1084650" y="3907134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1084650" y="5164928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1084650" y="4745663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084650" y="6003457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084650" y="5584193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1084650" y="6841987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1084650" y="6422722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084650" y="7680516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1084650" y="7261251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1084650" y="8519046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1084650" y="8099781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1084650" y="9357575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1084650" y="8938310"/>
              <a:ext cx="5394000" cy="0"/>
            </a:xfrm>
            <a:prstGeom prst="straightConnector1">
              <a:avLst/>
            </a:prstGeom>
            <a:noFill/>
            <a:ln cap="flat" cmpd="sng" w="19050">
              <a:solidFill>
                <a:srgbClr val="CCCBC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4" name="Google Shape;74;p13"/>
          <p:cNvGrpSpPr/>
          <p:nvPr/>
        </p:nvGrpSpPr>
        <p:grpSpPr>
          <a:xfrm>
            <a:off x="0" y="0"/>
            <a:ext cx="7560001" cy="10692374"/>
            <a:chOff x="0" y="0"/>
            <a:chExt cx="7560001" cy="10692374"/>
          </a:xfrm>
        </p:grpSpPr>
        <p:pic>
          <p:nvPicPr>
            <p:cNvPr id="75" name="Google Shape;75;p13"/>
            <p:cNvPicPr preferRelativeResize="0"/>
            <p:nvPr/>
          </p:nvPicPr>
          <p:blipFill rotWithShape="1">
            <a:blip r:embed="rId4">
              <a:alphaModFix/>
            </a:blip>
            <a:srcRect b="0" l="18059" r="0" t="45622"/>
            <a:stretch/>
          </p:blipFill>
          <p:spPr>
            <a:xfrm>
              <a:off x="0" y="0"/>
              <a:ext cx="4375323" cy="177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3"/>
            <p:cNvPicPr preferRelativeResize="0"/>
            <p:nvPr/>
          </p:nvPicPr>
          <p:blipFill rotWithShape="1">
            <a:blip r:embed="rId5">
              <a:alphaModFix/>
            </a:blip>
            <a:srcRect b="59369" l="0" r="12816" t="0"/>
            <a:stretch/>
          </p:blipFill>
          <p:spPr>
            <a:xfrm>
              <a:off x="2862625" y="9358125"/>
              <a:ext cx="4697376" cy="13342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Google Shape;77;p13"/>
          <p:cNvGrpSpPr/>
          <p:nvPr/>
        </p:nvGrpSpPr>
        <p:grpSpPr>
          <a:xfrm>
            <a:off x="0" y="342825"/>
            <a:ext cx="7560001" cy="10349550"/>
            <a:chOff x="0" y="342825"/>
            <a:chExt cx="7560001" cy="10349550"/>
          </a:xfrm>
        </p:grpSpPr>
        <p:pic>
          <p:nvPicPr>
            <p:cNvPr id="78" name="Google Shape;78;p13"/>
            <p:cNvPicPr preferRelativeResize="0"/>
            <p:nvPr/>
          </p:nvPicPr>
          <p:blipFill rotWithShape="1">
            <a:blip r:embed="rId6">
              <a:alphaModFix/>
            </a:blip>
            <a:srcRect b="11166" l="0" r="35740" t="0"/>
            <a:stretch/>
          </p:blipFill>
          <p:spPr>
            <a:xfrm>
              <a:off x="5531425" y="342825"/>
              <a:ext cx="2028576" cy="465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3"/>
            <p:cNvPicPr preferRelativeResize="0"/>
            <p:nvPr/>
          </p:nvPicPr>
          <p:blipFill rotWithShape="1">
            <a:blip r:embed="rId7">
              <a:alphaModFix/>
            </a:blip>
            <a:srcRect b="0" l="35316" r="0" t="0"/>
            <a:stretch/>
          </p:blipFill>
          <p:spPr>
            <a:xfrm>
              <a:off x="2" y="4330675"/>
              <a:ext cx="1158325" cy="4451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3"/>
            <p:cNvPicPr preferRelativeResize="0"/>
            <p:nvPr/>
          </p:nvPicPr>
          <p:blipFill rotWithShape="1">
            <a:blip r:embed="rId8">
              <a:alphaModFix/>
            </a:blip>
            <a:srcRect b="17985" l="18725" r="0" t="0"/>
            <a:stretch/>
          </p:blipFill>
          <p:spPr>
            <a:xfrm>
              <a:off x="0" y="9133600"/>
              <a:ext cx="4021326" cy="1558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13"/>
          <p:cNvSpPr txBox="1"/>
          <p:nvPr/>
        </p:nvSpPr>
        <p:spPr>
          <a:xfrm>
            <a:off x="1498075" y="967975"/>
            <a:ext cx="4235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200">
                <a:solidFill>
                  <a:srgbClr val="5D5D54"/>
                </a:solidFill>
                <a:latin typeface="Pinyon Script"/>
                <a:ea typeface="Pinyon Script"/>
                <a:cs typeface="Pinyon Script"/>
                <a:sym typeface="Pinyon Script"/>
              </a:rPr>
              <a:t>My Notes</a:t>
            </a:r>
            <a:endParaRPr sz="8200">
              <a:solidFill>
                <a:srgbClr val="5D5D54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