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Sour Gummy SemiBold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SemiBol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SemiBold-regular.fntdata"/><Relationship Id="rId8" Type="http://schemas.openxmlformats.org/officeDocument/2006/relationships/font" Target="fonts/SourGummySemiBold-bold.fntdata"/><Relationship Id="rId10" Type="http://schemas.openxmlformats.org/officeDocument/2006/relationships/font" Target="fonts/SourGummySemiBold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0" Type="http://schemas.openxmlformats.org/officeDocument/2006/relationships/image" Target="../media/image38.png"/><Relationship Id="rId20" Type="http://schemas.openxmlformats.org/officeDocument/2006/relationships/image" Target="../media/image14.png"/><Relationship Id="rId22" Type="http://schemas.openxmlformats.org/officeDocument/2006/relationships/image" Target="../media/image18.png"/><Relationship Id="rId21" Type="http://schemas.openxmlformats.org/officeDocument/2006/relationships/image" Target="../media/image12.png"/><Relationship Id="rId24" Type="http://schemas.openxmlformats.org/officeDocument/2006/relationships/image" Target="../media/image25.png"/><Relationship Id="rId23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31.png"/><Relationship Id="rId26" Type="http://schemas.openxmlformats.org/officeDocument/2006/relationships/image" Target="../media/image23.png"/><Relationship Id="rId25" Type="http://schemas.openxmlformats.org/officeDocument/2006/relationships/image" Target="../media/image27.png"/><Relationship Id="rId28" Type="http://schemas.openxmlformats.org/officeDocument/2006/relationships/image" Target="../media/image10.png"/><Relationship Id="rId27" Type="http://schemas.openxmlformats.org/officeDocument/2006/relationships/image" Target="../media/image13.png"/><Relationship Id="rId5" Type="http://schemas.openxmlformats.org/officeDocument/2006/relationships/image" Target="../media/image17.png"/><Relationship Id="rId6" Type="http://schemas.openxmlformats.org/officeDocument/2006/relationships/image" Target="../media/image3.png"/><Relationship Id="rId29" Type="http://schemas.openxmlformats.org/officeDocument/2006/relationships/image" Target="../media/image20.png"/><Relationship Id="rId7" Type="http://schemas.openxmlformats.org/officeDocument/2006/relationships/image" Target="../media/image7.png"/><Relationship Id="rId8" Type="http://schemas.openxmlformats.org/officeDocument/2006/relationships/image" Target="../media/image36.png"/><Relationship Id="rId31" Type="http://schemas.openxmlformats.org/officeDocument/2006/relationships/image" Target="../media/image29.png"/><Relationship Id="rId30" Type="http://schemas.openxmlformats.org/officeDocument/2006/relationships/image" Target="../media/image21.png"/><Relationship Id="rId11" Type="http://schemas.openxmlformats.org/officeDocument/2006/relationships/image" Target="../media/image2.png"/><Relationship Id="rId33" Type="http://schemas.openxmlformats.org/officeDocument/2006/relationships/image" Target="../media/image32.png"/><Relationship Id="rId10" Type="http://schemas.openxmlformats.org/officeDocument/2006/relationships/image" Target="../media/image19.png"/><Relationship Id="rId32" Type="http://schemas.openxmlformats.org/officeDocument/2006/relationships/image" Target="../media/image37.png"/><Relationship Id="rId13" Type="http://schemas.openxmlformats.org/officeDocument/2006/relationships/image" Target="../media/image16.png"/><Relationship Id="rId35" Type="http://schemas.openxmlformats.org/officeDocument/2006/relationships/image" Target="../media/image22.png"/><Relationship Id="rId12" Type="http://schemas.openxmlformats.org/officeDocument/2006/relationships/image" Target="../media/image1.png"/><Relationship Id="rId34" Type="http://schemas.openxmlformats.org/officeDocument/2006/relationships/image" Target="../media/image30.png"/><Relationship Id="rId15" Type="http://schemas.openxmlformats.org/officeDocument/2006/relationships/image" Target="../media/image11.png"/><Relationship Id="rId37" Type="http://schemas.openxmlformats.org/officeDocument/2006/relationships/image" Target="../media/image26.png"/><Relationship Id="rId14" Type="http://schemas.openxmlformats.org/officeDocument/2006/relationships/image" Target="../media/image15.png"/><Relationship Id="rId36" Type="http://schemas.openxmlformats.org/officeDocument/2006/relationships/image" Target="../media/image35.png"/><Relationship Id="rId17" Type="http://schemas.openxmlformats.org/officeDocument/2006/relationships/image" Target="../media/image24.png"/><Relationship Id="rId39" Type="http://schemas.openxmlformats.org/officeDocument/2006/relationships/image" Target="../media/image34.png"/><Relationship Id="rId16" Type="http://schemas.openxmlformats.org/officeDocument/2006/relationships/image" Target="../media/image33.png"/><Relationship Id="rId38" Type="http://schemas.openxmlformats.org/officeDocument/2006/relationships/image" Target="../media/image28.png"/><Relationship Id="rId19" Type="http://schemas.openxmlformats.org/officeDocument/2006/relationships/image" Target="../media/image6.png"/><Relationship Id="rId1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 rotWithShape="1">
          <a:blip r:embed="rId3">
            <a:alphaModFix/>
          </a:blip>
          <a:srcRect b="179" l="169" r="179" t="169"/>
          <a:stretch/>
        </p:blipFill>
        <p:spPr>
          <a:xfrm>
            <a:off x="-5037" y="0"/>
            <a:ext cx="10702075" cy="75600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3"/>
          <p:cNvGrpSpPr/>
          <p:nvPr/>
        </p:nvGrpSpPr>
        <p:grpSpPr>
          <a:xfrm>
            <a:off x="367725" y="3064275"/>
            <a:ext cx="3934700" cy="1393375"/>
            <a:chOff x="367725" y="3064275"/>
            <a:chExt cx="3934700" cy="1393375"/>
          </a:xfrm>
        </p:grpSpPr>
        <p:pic>
          <p:nvPicPr>
            <p:cNvPr id="56" name="Google Shape;56;p13" title="Ресурс 8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706950" y="3900350"/>
              <a:ext cx="495100" cy="123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 title="Ресурс 9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747425" y="3536050"/>
              <a:ext cx="451037" cy="2190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 title="Ресурс 13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660750" y="3743075"/>
              <a:ext cx="641675" cy="1572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59" name="Google Shape;59;p13"/>
            <p:cNvGrpSpPr/>
            <p:nvPr/>
          </p:nvGrpSpPr>
          <p:grpSpPr>
            <a:xfrm>
              <a:off x="367725" y="3064275"/>
              <a:ext cx="1494019" cy="492600"/>
              <a:chOff x="367725" y="3064275"/>
              <a:chExt cx="1494019" cy="492600"/>
            </a:xfrm>
          </p:grpSpPr>
          <p:pic>
            <p:nvPicPr>
              <p:cNvPr id="60" name="Google Shape;60;p13" title="Ресурс 7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367725" y="3106575"/>
                <a:ext cx="1494019" cy="4080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1" name="Google Shape;61;p13"/>
              <p:cNvSpPr txBox="1"/>
              <p:nvPr/>
            </p:nvSpPr>
            <p:spPr>
              <a:xfrm>
                <a:off x="428125" y="3064275"/>
                <a:ext cx="1373100" cy="492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Compare</a:t>
                </a:r>
                <a:endParaRPr sz="20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62" name="Google Shape;62;p13"/>
            <p:cNvGrpSpPr/>
            <p:nvPr/>
          </p:nvGrpSpPr>
          <p:grpSpPr>
            <a:xfrm>
              <a:off x="475775" y="3965050"/>
              <a:ext cx="1278750" cy="492600"/>
              <a:chOff x="475775" y="3965050"/>
              <a:chExt cx="1278750" cy="492600"/>
            </a:xfrm>
          </p:grpSpPr>
          <p:pic>
            <p:nvPicPr>
              <p:cNvPr id="63" name="Google Shape;63;p13" title="Ресурс 10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475775" y="4011925"/>
                <a:ext cx="1278750" cy="3988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4" name="Google Shape;64;p13"/>
              <p:cNvSpPr txBox="1"/>
              <p:nvPr/>
            </p:nvSpPr>
            <p:spPr>
              <a:xfrm>
                <a:off x="555900" y="3965050"/>
                <a:ext cx="1117500" cy="492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Choose</a:t>
                </a:r>
                <a:endParaRPr sz="20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65" name="Google Shape;65;p13"/>
            <p:cNvGrpSpPr/>
            <p:nvPr/>
          </p:nvGrpSpPr>
          <p:grpSpPr>
            <a:xfrm>
              <a:off x="2229875" y="3420004"/>
              <a:ext cx="1373100" cy="809600"/>
              <a:chOff x="2229875" y="3420004"/>
              <a:chExt cx="1373100" cy="809600"/>
            </a:xfrm>
          </p:grpSpPr>
          <p:pic>
            <p:nvPicPr>
              <p:cNvPr id="66" name="Google Shape;66;p13" title="Ресурс 11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2235504" y="3420004"/>
                <a:ext cx="1361850" cy="8096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7" name="Google Shape;67;p13"/>
              <p:cNvSpPr txBox="1"/>
              <p:nvPr/>
            </p:nvSpPr>
            <p:spPr>
              <a:xfrm>
                <a:off x="2229875" y="3578500"/>
                <a:ext cx="13731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rgbClr val="3D4C5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DECISION</a:t>
                </a:r>
                <a:endParaRPr sz="2100">
                  <a:solidFill>
                    <a:srgbClr val="3D4C5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  <p:grpSp>
        <p:nvGrpSpPr>
          <p:cNvPr id="68" name="Google Shape;68;p13"/>
          <p:cNvGrpSpPr/>
          <p:nvPr/>
        </p:nvGrpSpPr>
        <p:grpSpPr>
          <a:xfrm>
            <a:off x="707125" y="707950"/>
            <a:ext cx="4100650" cy="2307225"/>
            <a:chOff x="707125" y="707950"/>
            <a:chExt cx="4100650" cy="2307225"/>
          </a:xfrm>
        </p:grpSpPr>
        <p:pic>
          <p:nvPicPr>
            <p:cNvPr id="69" name="Google Shape;69;p13" title="Ресурс 3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2954800" y="1231125"/>
              <a:ext cx="224425" cy="63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 title="Ресурс 4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286150" y="1687717"/>
              <a:ext cx="690625" cy="3041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13" title="Ресурс 12@2x.png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4067650" y="2677100"/>
              <a:ext cx="370000" cy="3380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2" name="Google Shape;72;p13"/>
            <p:cNvGrpSpPr/>
            <p:nvPr/>
          </p:nvGrpSpPr>
          <p:grpSpPr>
            <a:xfrm>
              <a:off x="2995775" y="707950"/>
              <a:ext cx="1812000" cy="507900"/>
              <a:chOff x="2995775" y="707950"/>
              <a:chExt cx="1812000" cy="507900"/>
            </a:xfrm>
          </p:grpSpPr>
          <p:pic>
            <p:nvPicPr>
              <p:cNvPr id="73" name="Google Shape;73;p13" title="Ресурс 5@2x.png"/>
              <p:cNvPicPr preferRelativeResize="0"/>
              <p:nvPr/>
            </p:nvPicPr>
            <p:blipFill>
              <a:blip r:embed="rId13">
                <a:alphaModFix/>
              </a:blip>
              <a:stretch>
                <a:fillRect/>
              </a:stretch>
            </p:blipFill>
            <p:spPr>
              <a:xfrm>
                <a:off x="2995775" y="723468"/>
                <a:ext cx="1812000" cy="47685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4" name="Google Shape;74;p13"/>
              <p:cNvSpPr txBox="1"/>
              <p:nvPr/>
            </p:nvSpPr>
            <p:spPr>
              <a:xfrm>
                <a:off x="3047475" y="707950"/>
                <a:ext cx="16896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Interaction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75" name="Google Shape;75;p13"/>
            <p:cNvGrpSpPr/>
            <p:nvPr/>
          </p:nvGrpSpPr>
          <p:grpSpPr>
            <a:xfrm>
              <a:off x="707125" y="1749850"/>
              <a:ext cx="1588175" cy="492600"/>
              <a:chOff x="707125" y="1749850"/>
              <a:chExt cx="1588175" cy="492600"/>
            </a:xfrm>
          </p:grpSpPr>
          <p:pic>
            <p:nvPicPr>
              <p:cNvPr id="76" name="Google Shape;76;p13" title="Ресурс 2@2x.png"/>
              <p:cNvPicPr preferRelativeResize="0"/>
              <p:nvPr/>
            </p:nvPicPr>
            <p:blipFill>
              <a:blip r:embed="rId14">
                <a:alphaModFix/>
              </a:blip>
              <a:stretch>
                <a:fillRect/>
              </a:stretch>
            </p:blipFill>
            <p:spPr>
              <a:xfrm>
                <a:off x="707125" y="1808775"/>
                <a:ext cx="1588175" cy="4080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7" name="Google Shape;77;p13"/>
              <p:cNvSpPr txBox="1"/>
              <p:nvPr/>
            </p:nvSpPr>
            <p:spPr>
              <a:xfrm>
                <a:off x="788825" y="1749850"/>
                <a:ext cx="1424700" cy="492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Exchange</a:t>
                </a:r>
                <a:endParaRPr sz="20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78" name="Google Shape;78;p13"/>
            <p:cNvGrpSpPr/>
            <p:nvPr/>
          </p:nvGrpSpPr>
          <p:grpSpPr>
            <a:xfrm>
              <a:off x="2976775" y="1896732"/>
              <a:ext cx="1831000" cy="696918"/>
              <a:chOff x="2976775" y="1896732"/>
              <a:chExt cx="1831000" cy="696918"/>
            </a:xfrm>
          </p:grpSpPr>
          <p:pic>
            <p:nvPicPr>
              <p:cNvPr id="79" name="Google Shape;79;p13" title="Ресурс 6@2x.png"/>
              <p:cNvPicPr preferRelativeResize="0"/>
              <p:nvPr/>
            </p:nvPicPr>
            <p:blipFill>
              <a:blip r:embed="rId15">
                <a:alphaModFix/>
              </a:blip>
              <a:stretch>
                <a:fillRect/>
              </a:stretch>
            </p:blipFill>
            <p:spPr>
              <a:xfrm>
                <a:off x="2976775" y="1896732"/>
                <a:ext cx="1831000" cy="69691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0" name="Google Shape;80;p13"/>
              <p:cNvSpPr txBox="1"/>
              <p:nvPr/>
            </p:nvSpPr>
            <p:spPr>
              <a:xfrm>
                <a:off x="2999775" y="1991241"/>
                <a:ext cx="17850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rgbClr val="3D4C5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CONNECTION</a:t>
                </a:r>
                <a:endParaRPr sz="2100">
                  <a:solidFill>
                    <a:srgbClr val="3D4C5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  <p:grpSp>
        <p:nvGrpSpPr>
          <p:cNvPr id="81" name="Google Shape;81;p13"/>
          <p:cNvGrpSpPr/>
          <p:nvPr/>
        </p:nvGrpSpPr>
        <p:grpSpPr>
          <a:xfrm>
            <a:off x="4252950" y="3067526"/>
            <a:ext cx="2166600" cy="1487425"/>
            <a:chOff x="4252950" y="3067526"/>
            <a:chExt cx="2166600" cy="1487425"/>
          </a:xfrm>
        </p:grpSpPr>
        <p:pic>
          <p:nvPicPr>
            <p:cNvPr id="82" name="Google Shape;82;p13" title="Ресурс 14@2x.png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4388575" y="3067526"/>
              <a:ext cx="1895350" cy="1487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3" name="Google Shape;83;p13"/>
            <p:cNvSpPr txBox="1"/>
            <p:nvPr/>
          </p:nvSpPr>
          <p:spPr>
            <a:xfrm>
              <a:off x="4252950" y="3169541"/>
              <a:ext cx="2166600" cy="136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lnSpc>
                  <a:spcPct val="7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MIND</a:t>
              </a:r>
              <a:endParaRPr sz="51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  <a:p>
              <a:pPr indent="0" lvl="0" marL="0" rtl="0" algn="ctr">
                <a:lnSpc>
                  <a:spcPct val="7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MAP</a:t>
              </a:r>
              <a:endParaRPr sz="51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84" name="Google Shape;84;p13"/>
          <p:cNvGrpSpPr/>
          <p:nvPr/>
        </p:nvGrpSpPr>
        <p:grpSpPr>
          <a:xfrm>
            <a:off x="5871600" y="707950"/>
            <a:ext cx="3735843" cy="2393596"/>
            <a:chOff x="5871600" y="707950"/>
            <a:chExt cx="3735843" cy="2393596"/>
          </a:xfrm>
        </p:grpSpPr>
        <p:pic>
          <p:nvPicPr>
            <p:cNvPr id="85" name="Google Shape;85;p13" title="Ресурс 15@2x.png"/>
            <p:cNvPicPr preferRelativeResize="0"/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7528700" y="1759050"/>
              <a:ext cx="760163" cy="157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3" title="Ресурс 16@2x.png"/>
            <p:cNvPicPr preferRelativeResize="0"/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7437856" y="1171771"/>
              <a:ext cx="192725" cy="6712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3" title="Ресурс 18@2x.png"/>
            <p:cNvPicPr preferRelativeResize="0"/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6175121" y="2690646"/>
              <a:ext cx="254350" cy="4109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8" name="Google Shape;88;p13"/>
            <p:cNvGrpSpPr/>
            <p:nvPr/>
          </p:nvGrpSpPr>
          <p:grpSpPr>
            <a:xfrm>
              <a:off x="6175125" y="707950"/>
              <a:ext cx="1433676" cy="507900"/>
              <a:chOff x="6175125" y="707950"/>
              <a:chExt cx="1433676" cy="507900"/>
            </a:xfrm>
          </p:grpSpPr>
          <p:pic>
            <p:nvPicPr>
              <p:cNvPr id="89" name="Google Shape;89;p13" title="Ресурс 19@2x.png"/>
              <p:cNvPicPr preferRelativeResize="0"/>
              <p:nvPr/>
            </p:nvPicPr>
            <p:blipFill>
              <a:blip r:embed="rId20">
                <a:alphaModFix/>
              </a:blip>
              <a:stretch>
                <a:fillRect/>
              </a:stretch>
            </p:blipFill>
            <p:spPr>
              <a:xfrm>
                <a:off x="6175125" y="707950"/>
                <a:ext cx="1433676" cy="5079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0" name="Google Shape;90;p13"/>
              <p:cNvSpPr txBox="1"/>
              <p:nvPr/>
            </p:nvSpPr>
            <p:spPr>
              <a:xfrm>
                <a:off x="6254913" y="707950"/>
                <a:ext cx="12741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Monitor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91" name="Google Shape;91;p13"/>
            <p:cNvGrpSpPr/>
            <p:nvPr/>
          </p:nvGrpSpPr>
          <p:grpSpPr>
            <a:xfrm>
              <a:off x="8308800" y="1742200"/>
              <a:ext cx="1298643" cy="517326"/>
              <a:chOff x="8308800" y="1742200"/>
              <a:chExt cx="1298643" cy="517326"/>
            </a:xfrm>
          </p:grpSpPr>
          <p:pic>
            <p:nvPicPr>
              <p:cNvPr id="92" name="Google Shape;92;p13" title="Ресурс 17@2x.png"/>
              <p:cNvPicPr preferRelativeResize="0"/>
              <p:nvPr/>
            </p:nvPicPr>
            <p:blipFill>
              <a:blip r:embed="rId21">
                <a:alphaModFix/>
              </a:blip>
              <a:stretch>
                <a:fillRect/>
              </a:stretch>
            </p:blipFill>
            <p:spPr>
              <a:xfrm>
                <a:off x="8308800" y="1751626"/>
                <a:ext cx="1298643" cy="5079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3" name="Google Shape;93;p13"/>
              <p:cNvSpPr txBox="1"/>
              <p:nvPr/>
            </p:nvSpPr>
            <p:spPr>
              <a:xfrm>
                <a:off x="8386475" y="1742200"/>
                <a:ext cx="11433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Reflect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94" name="Google Shape;94;p13"/>
            <p:cNvGrpSpPr/>
            <p:nvPr/>
          </p:nvGrpSpPr>
          <p:grpSpPr>
            <a:xfrm>
              <a:off x="5871600" y="1887600"/>
              <a:ext cx="1692925" cy="735500"/>
              <a:chOff x="5871600" y="1887600"/>
              <a:chExt cx="1692925" cy="735500"/>
            </a:xfrm>
          </p:grpSpPr>
          <p:pic>
            <p:nvPicPr>
              <p:cNvPr id="95" name="Google Shape;95;p13" title="Ресурс 20@2x.png"/>
              <p:cNvPicPr preferRelativeResize="0"/>
              <p:nvPr/>
            </p:nvPicPr>
            <p:blipFill>
              <a:blip r:embed="rId22">
                <a:alphaModFix/>
              </a:blip>
              <a:stretch>
                <a:fillRect/>
              </a:stretch>
            </p:blipFill>
            <p:spPr>
              <a:xfrm>
                <a:off x="5871600" y="1887600"/>
                <a:ext cx="1692925" cy="7355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6" name="Google Shape;96;p13"/>
              <p:cNvSpPr txBox="1"/>
              <p:nvPr/>
            </p:nvSpPr>
            <p:spPr>
              <a:xfrm>
                <a:off x="5954250" y="1991250"/>
                <a:ext cx="15276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rgbClr val="3D4C5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PROGRESS</a:t>
                </a:r>
                <a:endParaRPr sz="2100">
                  <a:solidFill>
                    <a:srgbClr val="3D4C5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  <p:grpSp>
        <p:nvGrpSpPr>
          <p:cNvPr id="97" name="Google Shape;97;p13"/>
          <p:cNvGrpSpPr/>
          <p:nvPr/>
        </p:nvGrpSpPr>
        <p:grpSpPr>
          <a:xfrm>
            <a:off x="6336396" y="3015177"/>
            <a:ext cx="4041879" cy="1441950"/>
            <a:chOff x="6336396" y="3015177"/>
            <a:chExt cx="4041879" cy="1441950"/>
          </a:xfrm>
        </p:grpSpPr>
        <p:pic>
          <p:nvPicPr>
            <p:cNvPr id="98" name="Google Shape;98;p13" title="Ресурс 21@2x.png"/>
            <p:cNvPicPr preferRelativeResize="0"/>
            <p:nvPr/>
          </p:nvPicPr>
          <p:blipFill>
            <a:blip r:embed="rId23">
              <a:alphaModFix/>
            </a:blip>
            <a:stretch>
              <a:fillRect/>
            </a:stretch>
          </p:blipFill>
          <p:spPr>
            <a:xfrm>
              <a:off x="8696175" y="3471641"/>
              <a:ext cx="350800" cy="2423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9" name="Google Shape;99;p13" title="Ресурс 22@2x.png"/>
            <p:cNvPicPr preferRelativeResize="0"/>
            <p:nvPr/>
          </p:nvPicPr>
          <p:blipFill>
            <a:blip r:embed="rId24">
              <a:alphaModFix/>
            </a:blip>
            <a:stretch>
              <a:fillRect/>
            </a:stretch>
          </p:blipFill>
          <p:spPr>
            <a:xfrm>
              <a:off x="8696175" y="3877425"/>
              <a:ext cx="350800" cy="146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13" title="Ресурс 25@2x.png"/>
            <p:cNvPicPr preferRelativeResize="0"/>
            <p:nvPr/>
          </p:nvPicPr>
          <p:blipFill>
            <a:blip r:embed="rId25">
              <a:alphaModFix/>
            </a:blip>
            <a:stretch>
              <a:fillRect/>
            </a:stretch>
          </p:blipFill>
          <p:spPr>
            <a:xfrm>
              <a:off x="6336396" y="3739546"/>
              <a:ext cx="471825" cy="1572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1" name="Google Shape;101;p13"/>
            <p:cNvGrpSpPr/>
            <p:nvPr/>
          </p:nvGrpSpPr>
          <p:grpSpPr>
            <a:xfrm>
              <a:off x="6854725" y="3472700"/>
              <a:ext cx="1831000" cy="696907"/>
              <a:chOff x="6854725" y="3472700"/>
              <a:chExt cx="1831000" cy="696907"/>
            </a:xfrm>
          </p:grpSpPr>
          <p:pic>
            <p:nvPicPr>
              <p:cNvPr id="102" name="Google Shape;102;p13" title="Ресурс 26@2x.png"/>
              <p:cNvPicPr preferRelativeResize="0"/>
              <p:nvPr/>
            </p:nvPicPr>
            <p:blipFill>
              <a:blip r:embed="rId26">
                <a:alphaModFix/>
              </a:blip>
              <a:stretch>
                <a:fillRect/>
              </a:stretch>
            </p:blipFill>
            <p:spPr>
              <a:xfrm>
                <a:off x="6854725" y="3472700"/>
                <a:ext cx="1831000" cy="69690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3" name="Google Shape;103;p13"/>
              <p:cNvSpPr txBox="1"/>
              <p:nvPr/>
            </p:nvSpPr>
            <p:spPr>
              <a:xfrm>
                <a:off x="6869450" y="3570850"/>
                <a:ext cx="18015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rgbClr val="3D4C5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AWARENESS</a:t>
                </a:r>
                <a:endParaRPr sz="2100">
                  <a:solidFill>
                    <a:srgbClr val="3D4C5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104" name="Google Shape;104;p13"/>
            <p:cNvGrpSpPr/>
            <p:nvPr/>
          </p:nvGrpSpPr>
          <p:grpSpPr>
            <a:xfrm>
              <a:off x="8874250" y="3015177"/>
              <a:ext cx="1088400" cy="426625"/>
              <a:chOff x="8874250" y="3015177"/>
              <a:chExt cx="1088400" cy="426625"/>
            </a:xfrm>
          </p:grpSpPr>
          <p:pic>
            <p:nvPicPr>
              <p:cNvPr id="105" name="Google Shape;105;p13" title="Ресурс 24@2x.png"/>
              <p:cNvPicPr preferRelativeResize="0"/>
              <p:nvPr/>
            </p:nvPicPr>
            <p:blipFill>
              <a:blip r:embed="rId27">
                <a:alphaModFix/>
              </a:blip>
              <a:stretch>
                <a:fillRect/>
              </a:stretch>
            </p:blipFill>
            <p:spPr>
              <a:xfrm>
                <a:off x="8934776" y="3015177"/>
                <a:ext cx="934802" cy="4266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6" name="Google Shape;106;p13"/>
              <p:cNvSpPr txBox="1"/>
              <p:nvPr/>
            </p:nvSpPr>
            <p:spPr>
              <a:xfrm>
                <a:off x="8874250" y="3066938"/>
                <a:ext cx="1088400" cy="323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Focus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107" name="Google Shape;107;p13"/>
            <p:cNvGrpSpPr/>
            <p:nvPr/>
          </p:nvGrpSpPr>
          <p:grpSpPr>
            <a:xfrm>
              <a:off x="8961275" y="3949226"/>
              <a:ext cx="1417000" cy="507900"/>
              <a:chOff x="8961275" y="3949226"/>
              <a:chExt cx="1417000" cy="507900"/>
            </a:xfrm>
          </p:grpSpPr>
          <p:pic>
            <p:nvPicPr>
              <p:cNvPr id="108" name="Google Shape;108;p13" title="Ресурс 23@2x.png"/>
              <p:cNvPicPr preferRelativeResize="0"/>
              <p:nvPr/>
            </p:nvPicPr>
            <p:blipFill>
              <a:blip r:embed="rId28">
                <a:alphaModFix/>
              </a:blip>
              <a:stretch>
                <a:fillRect/>
              </a:stretch>
            </p:blipFill>
            <p:spPr>
              <a:xfrm>
                <a:off x="8961275" y="3991700"/>
                <a:ext cx="1417000" cy="436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9" name="Google Shape;109;p13"/>
              <p:cNvSpPr txBox="1"/>
              <p:nvPr/>
            </p:nvSpPr>
            <p:spPr>
              <a:xfrm>
                <a:off x="9054163" y="3949226"/>
                <a:ext cx="12759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Presence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  <p:grpSp>
        <p:nvGrpSpPr>
          <p:cNvPr id="110" name="Google Shape;110;p13"/>
          <p:cNvGrpSpPr/>
          <p:nvPr/>
        </p:nvGrpSpPr>
        <p:grpSpPr>
          <a:xfrm>
            <a:off x="6010375" y="4595150"/>
            <a:ext cx="3726619" cy="2350325"/>
            <a:chOff x="6010375" y="4595150"/>
            <a:chExt cx="3726619" cy="2350325"/>
          </a:xfrm>
        </p:grpSpPr>
        <p:pic>
          <p:nvPicPr>
            <p:cNvPr id="111" name="Google Shape;111;p13" title="Ресурс 27@2x.png"/>
            <p:cNvPicPr preferRelativeResize="0"/>
            <p:nvPr/>
          </p:nvPicPr>
          <p:blipFill>
            <a:blip r:embed="rId29">
              <a:alphaModFix/>
            </a:blip>
            <a:stretch>
              <a:fillRect/>
            </a:stretch>
          </p:blipFill>
          <p:spPr>
            <a:xfrm>
              <a:off x="6010375" y="4595150"/>
              <a:ext cx="286725" cy="397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13" title="Ресурс 28@2x.png"/>
            <p:cNvPicPr preferRelativeResize="0"/>
            <p:nvPr/>
          </p:nvPicPr>
          <p:blipFill>
            <a:blip r:embed="rId30">
              <a:alphaModFix/>
            </a:blip>
            <a:stretch>
              <a:fillRect/>
            </a:stretch>
          </p:blipFill>
          <p:spPr>
            <a:xfrm>
              <a:off x="7575125" y="5312015"/>
              <a:ext cx="471825" cy="1357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13" title="Ресурс 29@2x.png"/>
            <p:cNvPicPr preferRelativeResize="0"/>
            <p:nvPr/>
          </p:nvPicPr>
          <p:blipFill>
            <a:blip r:embed="rId31">
              <a:alphaModFix/>
            </a:blip>
            <a:stretch>
              <a:fillRect/>
            </a:stretch>
          </p:blipFill>
          <p:spPr>
            <a:xfrm>
              <a:off x="7230521" y="5929196"/>
              <a:ext cx="274923" cy="6611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4" name="Google Shape;114;p13"/>
            <p:cNvGrpSpPr/>
            <p:nvPr/>
          </p:nvGrpSpPr>
          <p:grpSpPr>
            <a:xfrm>
              <a:off x="6213250" y="5119600"/>
              <a:ext cx="1361878" cy="809600"/>
              <a:chOff x="6213250" y="5119600"/>
              <a:chExt cx="1361878" cy="809600"/>
            </a:xfrm>
          </p:grpSpPr>
          <p:pic>
            <p:nvPicPr>
              <p:cNvPr id="115" name="Google Shape;115;p13" title="Ресурс 31@2x.png"/>
              <p:cNvPicPr preferRelativeResize="0"/>
              <p:nvPr/>
            </p:nvPicPr>
            <p:blipFill>
              <a:blip r:embed="rId32">
                <a:alphaModFix/>
              </a:blip>
              <a:stretch>
                <a:fillRect/>
              </a:stretch>
            </p:blipFill>
            <p:spPr>
              <a:xfrm>
                <a:off x="6213250" y="5119600"/>
                <a:ext cx="1361878" cy="8096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6" name="Google Shape;116;p13"/>
              <p:cNvSpPr txBox="1"/>
              <p:nvPr/>
            </p:nvSpPr>
            <p:spPr>
              <a:xfrm>
                <a:off x="6216125" y="5270450"/>
                <a:ext cx="13518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rgbClr val="3D4C5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RESPECT</a:t>
                </a:r>
                <a:endParaRPr sz="2100">
                  <a:solidFill>
                    <a:srgbClr val="3D4C5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117" name="Google Shape;117;p13"/>
            <p:cNvGrpSpPr/>
            <p:nvPr/>
          </p:nvGrpSpPr>
          <p:grpSpPr>
            <a:xfrm>
              <a:off x="8092800" y="5135700"/>
              <a:ext cx="1644194" cy="492600"/>
              <a:chOff x="8092800" y="5135700"/>
              <a:chExt cx="1644194" cy="492600"/>
            </a:xfrm>
          </p:grpSpPr>
          <p:pic>
            <p:nvPicPr>
              <p:cNvPr id="118" name="Google Shape;118;p13" title="Ресурс 32@2x.png"/>
              <p:cNvPicPr preferRelativeResize="0"/>
              <p:nvPr/>
            </p:nvPicPr>
            <p:blipFill>
              <a:blip r:embed="rId33">
                <a:alphaModFix/>
              </a:blip>
              <a:stretch>
                <a:fillRect/>
              </a:stretch>
            </p:blipFill>
            <p:spPr>
              <a:xfrm>
                <a:off x="8092800" y="5135700"/>
                <a:ext cx="1644194" cy="4926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9" name="Google Shape;119;p13"/>
              <p:cNvSpPr txBox="1"/>
              <p:nvPr/>
            </p:nvSpPr>
            <p:spPr>
              <a:xfrm>
                <a:off x="8129050" y="5218338"/>
                <a:ext cx="1571700" cy="323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Boundaries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120" name="Google Shape;120;p13"/>
            <p:cNvGrpSpPr/>
            <p:nvPr/>
          </p:nvGrpSpPr>
          <p:grpSpPr>
            <a:xfrm>
              <a:off x="6246601" y="6437575"/>
              <a:ext cx="964997" cy="507900"/>
              <a:chOff x="6246601" y="6437575"/>
              <a:chExt cx="964997" cy="507900"/>
            </a:xfrm>
          </p:grpSpPr>
          <p:pic>
            <p:nvPicPr>
              <p:cNvPr id="121" name="Google Shape;121;p13" title="Ресурс 30@2x.png"/>
              <p:cNvPicPr preferRelativeResize="0"/>
              <p:nvPr/>
            </p:nvPicPr>
            <p:blipFill>
              <a:blip r:embed="rId34">
                <a:alphaModFix/>
              </a:blip>
              <a:stretch>
                <a:fillRect/>
              </a:stretch>
            </p:blipFill>
            <p:spPr>
              <a:xfrm>
                <a:off x="6246601" y="6437575"/>
                <a:ext cx="964997" cy="5079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2" name="Google Shape;122;p13"/>
              <p:cNvSpPr txBox="1"/>
              <p:nvPr/>
            </p:nvSpPr>
            <p:spPr>
              <a:xfrm>
                <a:off x="6341700" y="6437575"/>
                <a:ext cx="774900" cy="50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Tone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  <p:grpSp>
        <p:nvGrpSpPr>
          <p:cNvPr id="123" name="Google Shape;123;p13"/>
          <p:cNvGrpSpPr/>
          <p:nvPr/>
        </p:nvGrpSpPr>
        <p:grpSpPr>
          <a:xfrm>
            <a:off x="1120171" y="4629875"/>
            <a:ext cx="4063155" cy="2199801"/>
            <a:chOff x="1120171" y="4629875"/>
            <a:chExt cx="4063155" cy="2199801"/>
          </a:xfrm>
        </p:grpSpPr>
        <p:pic>
          <p:nvPicPr>
            <p:cNvPr id="124" name="Google Shape;124;p13" title="Ресурс 34@2x.png"/>
            <p:cNvPicPr preferRelativeResize="0"/>
            <p:nvPr/>
          </p:nvPicPr>
          <p:blipFill>
            <a:blip r:embed="rId35">
              <a:alphaModFix/>
            </a:blip>
            <a:stretch>
              <a:fillRect/>
            </a:stretch>
          </p:blipFill>
          <p:spPr>
            <a:xfrm>
              <a:off x="2542625" y="5485450"/>
              <a:ext cx="380900" cy="1116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3" title="Ресурс 35@2x.png"/>
            <p:cNvPicPr preferRelativeResize="0"/>
            <p:nvPr/>
          </p:nvPicPr>
          <p:blipFill>
            <a:blip r:embed="rId36">
              <a:alphaModFix/>
            </a:blip>
            <a:stretch>
              <a:fillRect/>
            </a:stretch>
          </p:blipFill>
          <p:spPr>
            <a:xfrm>
              <a:off x="3085225" y="5848025"/>
              <a:ext cx="429339" cy="6969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3" title="Ресурс 38@2x.png"/>
            <p:cNvPicPr preferRelativeResize="0"/>
            <p:nvPr/>
          </p:nvPicPr>
          <p:blipFill>
            <a:blip r:embed="rId37">
              <a:alphaModFix/>
            </a:blip>
            <a:stretch>
              <a:fillRect/>
            </a:stretch>
          </p:blipFill>
          <p:spPr>
            <a:xfrm>
              <a:off x="4413300" y="4629875"/>
              <a:ext cx="336700" cy="5590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7" name="Google Shape;127;p13"/>
            <p:cNvGrpSpPr/>
            <p:nvPr/>
          </p:nvGrpSpPr>
          <p:grpSpPr>
            <a:xfrm>
              <a:off x="3602975" y="6390501"/>
              <a:ext cx="1521175" cy="439175"/>
              <a:chOff x="3602975" y="6390501"/>
              <a:chExt cx="1521175" cy="439175"/>
            </a:xfrm>
          </p:grpSpPr>
          <p:pic>
            <p:nvPicPr>
              <p:cNvPr id="128" name="Google Shape;128;p13" title="Ресурс 36@2x.png"/>
              <p:cNvPicPr preferRelativeResize="0"/>
              <p:nvPr/>
            </p:nvPicPr>
            <p:blipFill>
              <a:blip r:embed="rId38">
                <a:alphaModFix/>
              </a:blip>
              <a:stretch>
                <a:fillRect/>
              </a:stretch>
            </p:blipFill>
            <p:spPr>
              <a:xfrm>
                <a:off x="3602975" y="6390501"/>
                <a:ext cx="1521175" cy="4391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9" name="Google Shape;129;p13"/>
              <p:cNvSpPr txBox="1"/>
              <p:nvPr/>
            </p:nvSpPr>
            <p:spPr>
              <a:xfrm>
                <a:off x="3699250" y="6441701"/>
                <a:ext cx="1328400" cy="30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Interpret</a:t>
                </a:r>
                <a:endParaRPr sz="20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130" name="Google Shape;130;p13"/>
            <p:cNvGrpSpPr/>
            <p:nvPr/>
          </p:nvGrpSpPr>
          <p:grpSpPr>
            <a:xfrm>
              <a:off x="2940150" y="5297037"/>
              <a:ext cx="2243175" cy="535300"/>
              <a:chOff x="2940150" y="5297037"/>
              <a:chExt cx="2243175" cy="535300"/>
            </a:xfrm>
          </p:grpSpPr>
          <p:pic>
            <p:nvPicPr>
              <p:cNvPr id="131" name="Google Shape;131;p13" title="Ресурс 37@2x.png"/>
              <p:cNvPicPr preferRelativeResize="0"/>
              <p:nvPr/>
            </p:nvPicPr>
            <p:blipFill>
              <a:blip r:embed="rId39">
                <a:alphaModFix/>
              </a:blip>
              <a:stretch>
                <a:fillRect/>
              </a:stretch>
            </p:blipFill>
            <p:spPr>
              <a:xfrm>
                <a:off x="2940150" y="5297037"/>
                <a:ext cx="2243175" cy="5353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2" name="Google Shape;132;p13"/>
              <p:cNvSpPr txBox="1"/>
              <p:nvPr/>
            </p:nvSpPr>
            <p:spPr>
              <a:xfrm>
                <a:off x="2998150" y="5403138"/>
                <a:ext cx="2097900" cy="323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rgbClr val="3D4C5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UNDERSTANDING</a:t>
                </a:r>
                <a:endParaRPr sz="2100">
                  <a:solidFill>
                    <a:srgbClr val="3D4C5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133" name="Google Shape;133;p13"/>
            <p:cNvGrpSpPr/>
            <p:nvPr/>
          </p:nvGrpSpPr>
          <p:grpSpPr>
            <a:xfrm>
              <a:off x="1120171" y="5349676"/>
              <a:ext cx="1416900" cy="434650"/>
              <a:chOff x="1120171" y="5349676"/>
              <a:chExt cx="1416900" cy="434650"/>
            </a:xfrm>
          </p:grpSpPr>
          <p:pic>
            <p:nvPicPr>
              <p:cNvPr id="134" name="Google Shape;134;p13" title="Ресурс 33@2x.png"/>
              <p:cNvPicPr preferRelativeResize="0"/>
              <p:nvPr/>
            </p:nvPicPr>
            <p:blipFill>
              <a:blip r:embed="rId40">
                <a:alphaModFix/>
              </a:blip>
              <a:stretch>
                <a:fillRect/>
              </a:stretch>
            </p:blipFill>
            <p:spPr>
              <a:xfrm>
                <a:off x="1189251" y="5349676"/>
                <a:ext cx="1278750" cy="43465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5" name="Google Shape;135;p13"/>
              <p:cNvSpPr txBox="1"/>
              <p:nvPr/>
            </p:nvSpPr>
            <p:spPr>
              <a:xfrm>
                <a:off x="1120171" y="5403150"/>
                <a:ext cx="1416900" cy="323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100">
                    <a:solidFill>
                      <a:schemeClr val="lt1"/>
                    </a:solidFill>
                    <a:latin typeface="Sour Gummy SemiBold"/>
                    <a:ea typeface="Sour Gummy SemiBold"/>
                    <a:cs typeface="Sour Gummy SemiBold"/>
                    <a:sym typeface="Sour Gummy SemiBold"/>
                  </a:rPr>
                  <a:t>Clarify</a:t>
                </a:r>
                <a:endParaRPr sz="2100">
                  <a:solidFill>
                    <a:schemeClr val="lt1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