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eddit Sans"/>
      <p:regular r:id="rId7"/>
      <p:bold r:id="rId8"/>
      <p:italic r:id="rId9"/>
      <p:boldItalic r:id="rId10"/>
    </p:embeddedFont>
    <p:embeddedFont>
      <p:font typeface="Mrs Saint Delafield"/>
      <p:regular r:id="rId11"/>
    </p:embeddedFont>
    <p:embeddedFont>
      <p:font typeface="Kalnia Medium"/>
      <p:regular r:id="rId12"/>
      <p:bold r:id="rId13"/>
    </p:embeddedFont>
    <p:embeddedFont>
      <p:font typeface="Kalnia Light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44">
          <p15:clr>
            <a:srgbClr val="747775"/>
          </p15:clr>
        </p15:guide>
        <p15:guide id="2" pos="4618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6448">
          <p15:clr>
            <a:srgbClr val="747775"/>
          </p15:clr>
        </p15:guide>
        <p15:guide id="5" orient="horz" pos="1594">
          <p15:clr>
            <a:srgbClr val="747775"/>
          </p15:clr>
        </p15:guide>
        <p15:guide id="6" pos="2315">
          <p15:clr>
            <a:srgbClr val="747775"/>
          </p15:clr>
        </p15:guide>
        <p15:guide id="7" pos="2447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/>
        <p:guide pos="4618"/>
        <p:guide pos="144" orient="horz"/>
        <p:guide pos="6448" orient="horz"/>
        <p:guide pos="1594" orient="horz"/>
        <p:guide pos="2315"/>
        <p:guide pos="244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rsSaintDelafield-regular.fntdata"/><Relationship Id="rId10" Type="http://schemas.openxmlformats.org/officeDocument/2006/relationships/font" Target="fonts/RedditSans-boldItalic.fntdata"/><Relationship Id="rId13" Type="http://schemas.openxmlformats.org/officeDocument/2006/relationships/font" Target="fonts/KalniaMedium-bold.fntdata"/><Relationship Id="rId12" Type="http://schemas.openxmlformats.org/officeDocument/2006/relationships/font" Target="fonts/KalniaMedium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edditSans-italic.fntdata"/><Relationship Id="rId15" Type="http://schemas.openxmlformats.org/officeDocument/2006/relationships/font" Target="fonts/KalniaLight-bold.fntdata"/><Relationship Id="rId14" Type="http://schemas.openxmlformats.org/officeDocument/2006/relationships/font" Target="fonts/Kalnia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edditSans-regular.fntdata"/><Relationship Id="rId8" Type="http://schemas.openxmlformats.org/officeDocument/2006/relationships/font" Target="fonts/Reddit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28675" y="228600"/>
            <a:ext cx="7102800" cy="10226400"/>
          </a:xfrm>
          <a:prstGeom prst="roundRect">
            <a:avLst>
              <a:gd fmla="val 1506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69875" y="465600"/>
            <a:ext cx="6620400" cy="1840200"/>
          </a:xfrm>
          <a:prstGeom prst="roundRect">
            <a:avLst>
              <a:gd fmla="val 5119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700">
                <a:latin typeface="Mrs Saint Delafield"/>
                <a:ea typeface="Mrs Saint Delafield"/>
                <a:cs typeface="Mrs Saint Delafield"/>
                <a:sym typeface="Mrs Saint Delafield"/>
              </a:rPr>
              <a:t>Event Planning</a:t>
            </a:r>
            <a:endParaRPr sz="6700">
              <a:latin typeface="Mrs Saint Delafield"/>
              <a:ea typeface="Mrs Saint Delafield"/>
              <a:cs typeface="Mrs Saint Delafield"/>
              <a:sym typeface="Mrs Saint Delafiel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latin typeface="Kalnia Light"/>
                <a:ea typeface="Kalnia Light"/>
                <a:cs typeface="Kalnia Light"/>
                <a:sym typeface="Kalnia Light"/>
              </a:rPr>
              <a:t>Checklist</a:t>
            </a:r>
            <a:endParaRPr sz="4100">
              <a:latin typeface="Kalnia Light"/>
              <a:ea typeface="Kalnia Light"/>
              <a:cs typeface="Kalnia Light"/>
              <a:sym typeface="Kalnia Ligh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69875" y="2530475"/>
            <a:ext cx="3205200" cy="4477500"/>
          </a:xfrm>
          <a:prstGeom prst="roundRect">
            <a:avLst>
              <a:gd fmla="val 3337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0" spcFirstLastPara="1" rIns="91425" wrap="square" tIns="36575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Define the purpose and style of the event.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Select the event date and possible backup date.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Establish your overall budget.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Make a list of equipment and supplies you will need.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Discuss venue setup ideas and room layout preferences.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Sign agreements with vendors and note important deadlines.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Order or design invitations.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Begin promoting the event and informing guests.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Contact caterers to discuss menu options.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Create a general checklist of decorations and materials.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Order personalized items or gift packages.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Look over the guest list and track RSVPs.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Select outfits, costumes, or uniforms if needed.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94575" y="2640050"/>
            <a:ext cx="2955900" cy="303300"/>
          </a:xfrm>
          <a:prstGeom prst="roundRect">
            <a:avLst>
              <a:gd fmla="val 15216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Kalnia Medium"/>
                <a:ea typeface="Kalnia Medium"/>
                <a:cs typeface="Kalnia Medium"/>
                <a:sym typeface="Kalnia Medium"/>
              </a:rPr>
              <a:t>6–8 WEEKS BEFORE THE EVENT</a:t>
            </a:r>
            <a:endParaRPr sz="1100">
              <a:latin typeface="Kalnia Medium"/>
              <a:ea typeface="Kalnia Medium"/>
              <a:cs typeface="Kalnia Medium"/>
              <a:sym typeface="Kalnia Medium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884925" y="2530475"/>
            <a:ext cx="3205200" cy="2250000"/>
          </a:xfrm>
          <a:prstGeom prst="roundRect">
            <a:avLst>
              <a:gd fmla="val 3337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0" spcFirstLastPara="1" rIns="91425" wrap="square" tIns="36575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Reconfirm all reservations with the venue.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Send or finalize the music playlist with your DJ or performer.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Look over the guest list and track RSVPs.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Verify volunteer or staff availability.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Order printed signs, labels, or banners if required.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Prepare floral arrangements or table décor.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009625" y="2640050"/>
            <a:ext cx="2955900" cy="303300"/>
          </a:xfrm>
          <a:prstGeom prst="roundRect">
            <a:avLst>
              <a:gd fmla="val 15216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Kalnia Medium"/>
                <a:ea typeface="Kalnia Medium"/>
                <a:cs typeface="Kalnia Medium"/>
                <a:sym typeface="Kalnia Medium"/>
              </a:rPr>
              <a:t>1–2 WEEKS BEFORE THE EVENT</a:t>
            </a:r>
            <a:endParaRPr sz="1100">
              <a:latin typeface="Kalnia Medium"/>
              <a:ea typeface="Kalnia Medium"/>
              <a:cs typeface="Kalnia Medium"/>
              <a:sym typeface="Kalnia Medium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69875" y="7160375"/>
            <a:ext cx="3205200" cy="3075900"/>
          </a:xfrm>
          <a:prstGeom prst="roundRect">
            <a:avLst>
              <a:gd fmla="val 3337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0" spcFirstLastPara="1" rIns="91425" wrap="square" tIns="36575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Mail out or digitally send invitations.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Prepare a detailed shopping list.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Check which items you already have and what needs to be rented.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Book rentals for tables, chairs, lighting, or stage equipment.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Select outfits, costumes, or uniforms if needed.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Confirm entertainment (DJ, band, or host).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Arrange a photographer or videographer.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Finalize seating or event layout plans.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94575" y="7269950"/>
            <a:ext cx="2955900" cy="303300"/>
          </a:xfrm>
          <a:prstGeom prst="roundRect">
            <a:avLst>
              <a:gd fmla="val 15216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Kalnia Medium"/>
                <a:ea typeface="Kalnia Medium"/>
                <a:cs typeface="Kalnia Medium"/>
                <a:sym typeface="Kalnia Medium"/>
              </a:rPr>
              <a:t>3–5 WEEKS BEFORE THE EVENT</a:t>
            </a:r>
            <a:endParaRPr sz="1100">
              <a:latin typeface="Kalnia Medium"/>
              <a:ea typeface="Kalnia Medium"/>
              <a:cs typeface="Kalnia Medium"/>
              <a:sym typeface="Kalnia Medium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3884925" y="4932875"/>
            <a:ext cx="3205200" cy="2706600"/>
          </a:xfrm>
          <a:prstGeom prst="roundRect">
            <a:avLst>
              <a:gd fmla="val 3337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0" spcFirstLastPara="1" rIns="91425" wrap="square" tIns="36575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Prepare your outfit or uniform for the event day.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Steam or iron tablecloths and linens.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Do the final shopping (drinks, snacks, ice, etc.).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Start decorating the venue or arranging materials in advance.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 Medium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Assemble gift bags, welcome kits, or promotional items.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009625" y="5042450"/>
            <a:ext cx="2955900" cy="303300"/>
          </a:xfrm>
          <a:prstGeom prst="roundRect">
            <a:avLst>
              <a:gd fmla="val 15216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Kalnia Medium"/>
                <a:ea typeface="Kalnia Medium"/>
                <a:cs typeface="Kalnia Medium"/>
                <a:sym typeface="Kalnia Medium"/>
              </a:rPr>
              <a:t>1–2 DAYS BEFORE THE EVENT</a:t>
            </a:r>
            <a:endParaRPr sz="1100">
              <a:latin typeface="Kalnia Medium"/>
              <a:ea typeface="Kalnia Medium"/>
              <a:cs typeface="Kalnia Medium"/>
              <a:sym typeface="Kalnia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3884925" y="7788875"/>
            <a:ext cx="3205200" cy="2447400"/>
          </a:xfrm>
          <a:prstGeom prst="roundRect">
            <a:avLst>
              <a:gd fmla="val 3337" name="adj"/>
            </a:avLst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0" spcFirstLastPara="1" rIns="91425" wrap="square" tIns="365750">
            <a:noAutofit/>
          </a:bodyPr>
          <a:lstStyle/>
          <a:p>
            <a:pPr indent="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Complete the final decoration setup.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Prepare any last-minute dishes or refreshments.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Do a quick cleaning and organization check.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Arrange food and beverage stations.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Test sound, lighting, and background music.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Get thank-you cards or appreciation notes ready for your team.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DE4DE"/>
              </a:buClr>
              <a:buSzPts val="1000"/>
              <a:buFont typeface="Reddit Sans"/>
              <a:buChar char="●"/>
            </a:pPr>
            <a:r>
              <a:rPr lang="en" sz="1000">
                <a:latin typeface="Reddit Sans"/>
                <a:ea typeface="Reddit Sans"/>
                <a:cs typeface="Reddit Sans"/>
                <a:sym typeface="Reddit Sans"/>
              </a:rPr>
              <a:t>Enjoy the moment — the celebration begins!</a:t>
            </a:r>
            <a:endParaRPr sz="1000">
              <a:latin typeface="Reddit Sans"/>
              <a:ea typeface="Reddit Sans"/>
              <a:cs typeface="Reddit Sans"/>
              <a:sym typeface="Reddit San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4009625" y="7898450"/>
            <a:ext cx="2955900" cy="303300"/>
          </a:xfrm>
          <a:prstGeom prst="roundRect">
            <a:avLst>
              <a:gd fmla="val 15216" name="adj"/>
            </a:avLst>
          </a:prstGeom>
          <a:solidFill>
            <a:srgbClr val="EDE4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Kalnia Medium"/>
                <a:ea typeface="Kalnia Medium"/>
                <a:cs typeface="Kalnia Medium"/>
                <a:sym typeface="Kalnia Medium"/>
              </a:rPr>
              <a:t>THE DAY OF THE EVENT</a:t>
            </a:r>
            <a:endParaRPr sz="1100">
              <a:latin typeface="Kalnia Medium"/>
              <a:ea typeface="Kalnia Medium"/>
              <a:cs typeface="Kalnia Medium"/>
              <a:sym typeface="Kalnia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