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Oooh Baby"/>
      <p:regular r:id="rId7"/>
    </p:embeddedFont>
    <p:embeddedFont>
      <p:font typeface="Josefin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35">
          <p15:clr>
            <a:srgbClr val="A4A3A4"/>
          </p15:clr>
        </p15:guide>
        <p15:guide id="2" pos="22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35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JosefinSans-boldItalic.fntdata"/><Relationship Id="rId10" Type="http://schemas.openxmlformats.org/officeDocument/2006/relationships/font" Target="fonts/JosefinSans-italic.fntdata"/><Relationship Id="rId9" Type="http://schemas.openxmlformats.org/officeDocument/2006/relationships/font" Target="fonts/Josefi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oohBaby-regular.fntdata"/><Relationship Id="rId8" Type="http://schemas.openxmlformats.org/officeDocument/2006/relationships/font" Target="fonts/Josefi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7F8FC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3038" y="71981"/>
            <a:ext cx="1766400" cy="176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30125" y="9824125"/>
            <a:ext cx="2647975" cy="8546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26212" y="926542"/>
            <a:ext cx="2470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latin typeface="Josefin Sans"/>
                <a:ea typeface="Josefin Sans"/>
                <a:cs typeface="Josefin Sans"/>
                <a:sym typeface="Josefin Sans"/>
              </a:rPr>
              <a:t>WEEKLY</a:t>
            </a:r>
            <a:endParaRPr sz="400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32554" y="304800"/>
            <a:ext cx="26481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0">
                <a:latin typeface="Oooh Baby"/>
                <a:ea typeface="Oooh Baby"/>
                <a:cs typeface="Oooh Baby"/>
                <a:sym typeface="Oooh Baby"/>
              </a:rPr>
              <a:t>Plan</a:t>
            </a:r>
            <a:endParaRPr sz="9000">
              <a:latin typeface="Oooh Baby"/>
              <a:ea typeface="Oooh Baby"/>
              <a:cs typeface="Oooh Baby"/>
              <a:sym typeface="Oooh Baby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61963" y="2147925"/>
            <a:ext cx="1594500" cy="4287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2109852" y="2147925"/>
            <a:ext cx="1594500" cy="4287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857742" y="2147925"/>
            <a:ext cx="1594500" cy="4287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5605620" y="2147925"/>
            <a:ext cx="1594500" cy="4287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706039" y="21621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Days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472989" y="21621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Class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239939" y="21621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Class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006889" y="21621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Class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4591063" y="1785963"/>
            <a:ext cx="10335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Week of:</a:t>
            </a:r>
            <a:endParaRPr sz="1800"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cxnSp>
        <p:nvCxnSpPr>
          <p:cNvPr id="68" name="Google Shape;68;p13"/>
          <p:cNvCxnSpPr/>
          <p:nvPr/>
        </p:nvCxnSpPr>
        <p:spPr>
          <a:xfrm rot="10800000">
            <a:off x="5610275" y="2005025"/>
            <a:ext cx="15954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3"/>
          <p:cNvSpPr/>
          <p:nvPr/>
        </p:nvSpPr>
        <p:spPr>
          <a:xfrm>
            <a:off x="361975" y="2714625"/>
            <a:ext cx="1594500" cy="13239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706039" y="31764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Monday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361975" y="4176525"/>
            <a:ext cx="1594500" cy="13239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706039" y="46383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Tuesday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361975" y="5638425"/>
            <a:ext cx="1594500" cy="13239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532424" y="6100275"/>
            <a:ext cx="121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Wednesday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361975" y="7114575"/>
            <a:ext cx="1594500" cy="13239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584824" y="7576425"/>
            <a:ext cx="111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Thursday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361975" y="8590725"/>
            <a:ext cx="1594500" cy="1323900"/>
          </a:xfrm>
          <a:prstGeom prst="rect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706039" y="9052575"/>
            <a:ext cx="86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02136"/>
                </a:solidFill>
                <a:latin typeface="Josefin Sans"/>
                <a:ea typeface="Josefin Sans"/>
                <a:cs typeface="Josefin Sans"/>
                <a:sym typeface="Josefin Sans"/>
              </a:rPr>
              <a:t>Friday</a:t>
            </a:r>
            <a:endParaRPr>
              <a:solidFill>
                <a:srgbClr val="202136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grpSp>
        <p:nvGrpSpPr>
          <p:cNvPr id="79" name="Google Shape;79;p13"/>
          <p:cNvGrpSpPr/>
          <p:nvPr/>
        </p:nvGrpSpPr>
        <p:grpSpPr>
          <a:xfrm>
            <a:off x="2109850" y="2714625"/>
            <a:ext cx="5090250" cy="7200000"/>
            <a:chOff x="2109850" y="2714625"/>
            <a:chExt cx="5090250" cy="7200000"/>
          </a:xfrm>
        </p:grpSpPr>
        <p:sp>
          <p:nvSpPr>
            <p:cNvPr id="80" name="Google Shape;80;p13"/>
            <p:cNvSpPr/>
            <p:nvPr/>
          </p:nvSpPr>
          <p:spPr>
            <a:xfrm>
              <a:off x="2109850" y="27146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2109850" y="41765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2109850" y="56384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2109850" y="711457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2109850" y="85907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857725" y="27146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3857725" y="41765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857725" y="56384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3857725" y="711457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857725" y="85907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5605600" y="27146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5605600" y="41765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605600" y="56384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5605600" y="711457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5605600" y="8590725"/>
              <a:ext cx="1594500" cy="1323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